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3"/>
  </p:sldMasterIdLst>
  <p:notesMasterIdLst>
    <p:notesMasterId r:id="rId20"/>
  </p:notesMasterIdLst>
  <p:handoutMasterIdLst>
    <p:handoutMasterId r:id="rId21"/>
  </p:handoutMasterIdLst>
  <p:sldIdLst>
    <p:sldId id="256" r:id="rId4"/>
    <p:sldId id="257" r:id="rId5"/>
    <p:sldId id="268" r:id="rId6"/>
    <p:sldId id="269" r:id="rId7"/>
    <p:sldId id="276" r:id="rId8"/>
    <p:sldId id="277" r:id="rId9"/>
    <p:sldId id="275" r:id="rId10"/>
    <p:sldId id="281" r:id="rId11"/>
    <p:sldId id="261" r:id="rId12"/>
    <p:sldId id="282" r:id="rId13"/>
    <p:sldId id="262" r:id="rId14"/>
    <p:sldId id="270" r:id="rId15"/>
    <p:sldId id="280" r:id="rId16"/>
    <p:sldId id="266" r:id="rId17"/>
    <p:sldId id="278" r:id="rId18"/>
    <p:sldId id="279" r:id="rId19"/>
  </p:sldIdLst>
  <p:sldSz cx="9144000" cy="6858000" type="screen4x3"/>
  <p:notesSz cx="6797675" cy="9874250"/>
  <p:defaultTextStyle>
    <a:defPPr>
      <a:defRPr lang="en-GB"/>
    </a:defPPr>
    <a:lvl1pPr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1pPr>
    <a:lvl2pPr marL="4572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2pPr>
    <a:lvl3pPr marL="9144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3pPr>
    <a:lvl4pPr marL="13716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4pPr>
    <a:lvl5pPr marL="1828800" algn="l" rtl="0" eaLnBrk="0" fontAlgn="base" hangingPunct="0">
      <a:spcBef>
        <a:spcPct val="0"/>
      </a:spcBef>
      <a:spcAft>
        <a:spcPct val="0"/>
      </a:spcAft>
      <a:defRPr sz="2400" kern="1200">
        <a:solidFill>
          <a:schemeClr val="tx1"/>
        </a:solidFill>
        <a:latin typeface="Times New Roman" panose="02020603050405020304" pitchFamily="18" charset="0"/>
        <a:ea typeface="+mn-ea"/>
        <a:cs typeface="Times New Roman" panose="02020603050405020304" pitchFamily="18" charset="0"/>
      </a:defRPr>
    </a:lvl5pPr>
    <a:lvl6pPr marL="22860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6pPr>
    <a:lvl7pPr marL="27432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7pPr>
    <a:lvl8pPr marL="32004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8pPr>
    <a:lvl9pPr marL="3657600" algn="l" defTabSz="914400" rtl="0" eaLnBrk="1" latinLnBrk="0" hangingPunct="1">
      <a:defRPr sz="2400" kern="1200">
        <a:solidFill>
          <a:schemeClr val="tx1"/>
        </a:solidFill>
        <a:latin typeface="Times New Roman" panose="02020603050405020304" pitchFamily="18" charset="0"/>
        <a:ea typeface="+mn-ea"/>
        <a:cs typeface="Times New Roman" panose="02020603050405020304" pitchFamily="18"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072B2BF-CB99-8482-2A9A-C0251681662E}" v="5" dt="2024-04-18T13:01:54.82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32402" autoAdjust="0"/>
    <p:restoredTop sz="90640" autoAdjust="0"/>
  </p:normalViewPr>
  <p:slideViewPr>
    <p:cSldViewPr>
      <p:cViewPr varScale="1">
        <p:scale>
          <a:sx n="62" d="100"/>
          <a:sy n="62" d="100"/>
        </p:scale>
        <p:origin x="960"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microsoft.com/office/2015/10/relationships/revisionInfo" Target="revisionInfo.xml"/><Relationship Id="rId3" Type="http://schemas.openxmlformats.org/officeDocument/2006/relationships/slideMaster" Target="slideMasters/slideMaster1.xml"/><Relationship Id="rId21" Type="http://schemas.openxmlformats.org/officeDocument/2006/relationships/handoutMaster" Target="handoutMasters/handoutMaster1.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theme" Target="theme/theme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B6E68CE-72CE-008D-BF65-9C0DE7E784D7}"/>
              </a:ext>
            </a:extLst>
          </p:cNvPr>
          <p:cNvSpPr>
            <a:spLocks noGrp="1"/>
          </p:cNvSpPr>
          <p:nvPr>
            <p:ph type="hdr" sz="quarter"/>
          </p:nvPr>
        </p:nvSpPr>
        <p:spPr>
          <a:xfrm>
            <a:off x="0" y="0"/>
            <a:ext cx="2946400" cy="493713"/>
          </a:xfrm>
          <a:prstGeom prst="rect">
            <a:avLst/>
          </a:prstGeom>
        </p:spPr>
        <p:txBody>
          <a:bodyPr vert="horz" lIns="91440" tIns="45720" rIns="91440" bIns="45720" rtlCol="0"/>
          <a:lstStyle>
            <a:lvl1pPr algn="l" eaLnBrk="1" hangingPunct="1">
              <a:defRPr sz="1200"/>
            </a:lvl1pPr>
          </a:lstStyle>
          <a:p>
            <a:pPr>
              <a:defRPr/>
            </a:pPr>
            <a:endParaRPr lang="en-GB"/>
          </a:p>
        </p:txBody>
      </p:sp>
      <p:sp>
        <p:nvSpPr>
          <p:cNvPr id="3" name="Date Placeholder 2">
            <a:extLst>
              <a:ext uri="{FF2B5EF4-FFF2-40B4-BE49-F238E27FC236}">
                <a16:creationId xmlns:a16="http://schemas.microsoft.com/office/drawing/2014/main" id="{3E67BFFE-3ECD-8E00-4128-9B90B750FAFD}"/>
              </a:ext>
            </a:extLst>
          </p:cNvPr>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eaLnBrk="1" hangingPunct="1">
              <a:defRPr sz="1200"/>
            </a:lvl1pPr>
          </a:lstStyle>
          <a:p>
            <a:pPr>
              <a:defRPr/>
            </a:pPr>
            <a:fld id="{9265A303-43B8-4BDF-A4B2-EA42ECEF6ED4}" type="datetimeFigureOut">
              <a:rPr lang="en-GB"/>
              <a:pPr>
                <a:defRPr/>
              </a:pPr>
              <a:t>18/04/2024</a:t>
            </a:fld>
            <a:endParaRPr lang="en-GB"/>
          </a:p>
        </p:txBody>
      </p:sp>
      <p:sp>
        <p:nvSpPr>
          <p:cNvPr id="4" name="Footer Placeholder 3">
            <a:extLst>
              <a:ext uri="{FF2B5EF4-FFF2-40B4-BE49-F238E27FC236}">
                <a16:creationId xmlns:a16="http://schemas.microsoft.com/office/drawing/2014/main" id="{B7A407D8-275C-2F18-88A5-39945688F968}"/>
              </a:ext>
            </a:extLst>
          </p:cNvPr>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eaLnBrk="1" hangingPunct="1">
              <a:defRPr sz="1200"/>
            </a:lvl1pPr>
          </a:lstStyle>
          <a:p>
            <a:pPr>
              <a:defRPr/>
            </a:pPr>
            <a:endParaRPr lang="en-GB"/>
          </a:p>
        </p:txBody>
      </p:sp>
      <p:sp>
        <p:nvSpPr>
          <p:cNvPr id="5" name="Slide Number Placeholder 4">
            <a:extLst>
              <a:ext uri="{FF2B5EF4-FFF2-40B4-BE49-F238E27FC236}">
                <a16:creationId xmlns:a16="http://schemas.microsoft.com/office/drawing/2014/main" id="{FF6A5AC7-CED7-C5B0-1E85-F7ED5E8E611A}"/>
              </a:ext>
            </a:extLst>
          </p:cNvPr>
          <p:cNvSpPr>
            <a:spLocks noGrp="1"/>
          </p:cNvSpPr>
          <p:nvPr>
            <p:ph type="sldNum" sz="quarter" idx="3"/>
          </p:nvPr>
        </p:nvSpPr>
        <p:spPr>
          <a:xfrm>
            <a:off x="3849688" y="9378950"/>
            <a:ext cx="2946400" cy="493713"/>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3821B368-98D3-47FF-A2F7-C1679DB69B77}"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107D371-18C5-6B02-0785-CD874B54585D}"/>
              </a:ext>
            </a:extLst>
          </p:cNvPr>
          <p:cNvSpPr>
            <a:spLocks noGrp="1"/>
          </p:cNvSpPr>
          <p:nvPr>
            <p:ph type="hdr" sz="quarter"/>
          </p:nvPr>
        </p:nvSpPr>
        <p:spPr>
          <a:xfrm>
            <a:off x="0" y="0"/>
            <a:ext cx="2946400" cy="495300"/>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id="{612F703C-5FAC-AEC5-71D8-7E3E2C2888BB}"/>
              </a:ext>
            </a:extLst>
          </p:cNvPr>
          <p:cNvSpPr>
            <a:spLocks noGrp="1"/>
          </p:cNvSpPr>
          <p:nvPr>
            <p:ph type="dt" idx="1"/>
          </p:nvPr>
        </p:nvSpPr>
        <p:spPr>
          <a:xfrm>
            <a:off x="3849688" y="0"/>
            <a:ext cx="2946400" cy="495300"/>
          </a:xfrm>
          <a:prstGeom prst="rect">
            <a:avLst/>
          </a:prstGeom>
        </p:spPr>
        <p:txBody>
          <a:bodyPr vert="horz" lIns="91440" tIns="45720" rIns="91440" bIns="45720" rtlCol="0"/>
          <a:lstStyle>
            <a:lvl1pPr algn="r">
              <a:defRPr sz="1200"/>
            </a:lvl1pPr>
          </a:lstStyle>
          <a:p>
            <a:pPr>
              <a:defRPr/>
            </a:pPr>
            <a:fld id="{1F5CAC56-32CC-489E-AAC2-25BA285BC682}" type="datetimeFigureOut">
              <a:rPr lang="en-GB"/>
              <a:pPr>
                <a:defRPr/>
              </a:pPr>
              <a:t>18/04/2024</a:t>
            </a:fld>
            <a:endParaRPr lang="en-GB"/>
          </a:p>
        </p:txBody>
      </p:sp>
      <p:sp>
        <p:nvSpPr>
          <p:cNvPr id="4" name="Slide Image Placeholder 3">
            <a:extLst>
              <a:ext uri="{FF2B5EF4-FFF2-40B4-BE49-F238E27FC236}">
                <a16:creationId xmlns:a16="http://schemas.microsoft.com/office/drawing/2014/main" id="{D9AACC35-3053-D9BA-C674-4B324BA92772}"/>
              </a:ext>
            </a:extLst>
          </p:cNvPr>
          <p:cNvSpPr>
            <a:spLocks noGrp="1" noRot="1" noChangeAspect="1"/>
          </p:cNvSpPr>
          <p:nvPr>
            <p:ph type="sldImg" idx="2"/>
          </p:nvPr>
        </p:nvSpPr>
        <p:spPr>
          <a:xfrm>
            <a:off x="1177925" y="1235075"/>
            <a:ext cx="4441825" cy="3332163"/>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AD886F03-226B-84C6-DD29-EF8D61FF40B6}"/>
              </a:ext>
            </a:extLst>
          </p:cNvPr>
          <p:cNvSpPr>
            <a:spLocks noGrp="1"/>
          </p:cNvSpPr>
          <p:nvPr>
            <p:ph type="body" sz="quarter" idx="3"/>
          </p:nvPr>
        </p:nvSpPr>
        <p:spPr>
          <a:xfrm>
            <a:off x="679450" y="4751388"/>
            <a:ext cx="5438775" cy="388937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C8592D26-4F9C-3A57-D43C-FA9F1ED63DC7}"/>
              </a:ext>
            </a:extLst>
          </p:cNvPr>
          <p:cNvSpPr>
            <a:spLocks noGrp="1"/>
          </p:cNvSpPr>
          <p:nvPr>
            <p:ph type="ftr" sz="quarter" idx="4"/>
          </p:nvPr>
        </p:nvSpPr>
        <p:spPr>
          <a:xfrm>
            <a:off x="0" y="9378950"/>
            <a:ext cx="2946400" cy="495300"/>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id="{DFF1CB37-308E-28EF-E2E3-008BF805AAFB}"/>
              </a:ext>
            </a:extLst>
          </p:cNvPr>
          <p:cNvSpPr>
            <a:spLocks noGrp="1"/>
          </p:cNvSpPr>
          <p:nvPr>
            <p:ph type="sldNum" sz="quarter" idx="5"/>
          </p:nvPr>
        </p:nvSpPr>
        <p:spPr>
          <a:xfrm>
            <a:off x="3849688" y="9378950"/>
            <a:ext cx="2946400" cy="495300"/>
          </a:xfrm>
          <a:prstGeom prst="rect">
            <a:avLst/>
          </a:prstGeom>
        </p:spPr>
        <p:txBody>
          <a:bodyPr vert="horz" lIns="91440" tIns="45720" rIns="91440" bIns="45720" rtlCol="0" anchor="b"/>
          <a:lstStyle>
            <a:lvl1pPr algn="r">
              <a:defRPr sz="1200"/>
            </a:lvl1pPr>
          </a:lstStyle>
          <a:p>
            <a:pPr>
              <a:defRPr/>
            </a:pPr>
            <a:fld id="{92A8B569-B97F-4C17-81D5-3FAF029FF239}"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Slide Image Placeholder 1">
            <a:extLst>
              <a:ext uri="{FF2B5EF4-FFF2-40B4-BE49-F238E27FC236}">
                <a16:creationId xmlns:a16="http://schemas.microsoft.com/office/drawing/2014/main" id="{F7136AAE-245D-193D-4190-307917168233}"/>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59" name="Notes Placeholder 2">
            <a:extLst>
              <a:ext uri="{FF2B5EF4-FFF2-40B4-BE49-F238E27FC236}">
                <a16:creationId xmlns:a16="http://schemas.microsoft.com/office/drawing/2014/main" id="{0553D335-28F6-92E3-2670-0D1ED42B2DEC}"/>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19460" name="Slide Number Placeholder 3">
            <a:extLst>
              <a:ext uri="{FF2B5EF4-FFF2-40B4-BE49-F238E27FC236}">
                <a16:creationId xmlns:a16="http://schemas.microsoft.com/office/drawing/2014/main" id="{E143308A-77F2-AF69-4917-F1B675A2BDA4}"/>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A26A2E4D-B239-48A9-BDFF-73B80F16A38D}" type="slidenum">
              <a:rPr lang="en-GB" altLang="en-US" sz="1200" smtClean="0"/>
              <a:pPr/>
              <a:t>13</a:t>
            </a:fld>
            <a:endParaRPr lang="en-GB" altLang="en-US" sz="120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a:extLst>
              <a:ext uri="{FF2B5EF4-FFF2-40B4-BE49-F238E27FC236}">
                <a16:creationId xmlns:a16="http://schemas.microsoft.com/office/drawing/2014/main" id="{BE42BEDB-A775-E1A9-2753-43057B4377E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1507" name="Notes Placeholder 2">
            <a:extLst>
              <a:ext uri="{FF2B5EF4-FFF2-40B4-BE49-F238E27FC236}">
                <a16:creationId xmlns:a16="http://schemas.microsoft.com/office/drawing/2014/main" id="{770E3B57-356D-CB13-F0C3-70877D185CC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a:p>
        </p:txBody>
      </p:sp>
      <p:sp>
        <p:nvSpPr>
          <p:cNvPr id="21508" name="Slide Number Placeholder 3">
            <a:extLst>
              <a:ext uri="{FF2B5EF4-FFF2-40B4-BE49-F238E27FC236}">
                <a16:creationId xmlns:a16="http://schemas.microsoft.com/office/drawing/2014/main" id="{9864D4C5-1417-9B3F-1B16-71F3070AD7F6}"/>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fld id="{BACB9683-EDD0-4C4A-B046-851CC9DFCCD8}" type="slidenum">
              <a:rPr lang="en-GB" altLang="en-US" sz="1200" smtClean="0"/>
              <a:pPr/>
              <a:t>14</a:t>
            </a:fld>
            <a:endParaRPr lang="en-GB" altLang="en-US" sz="120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a:t>Click to edit Master subtitle style</a:t>
            </a:r>
          </a:p>
        </p:txBody>
      </p:sp>
      <p:sp>
        <p:nvSpPr>
          <p:cNvPr id="2" name="Date Placeholder 29">
            <a:extLst>
              <a:ext uri="{FF2B5EF4-FFF2-40B4-BE49-F238E27FC236}">
                <a16:creationId xmlns:a16="http://schemas.microsoft.com/office/drawing/2014/main" id="{855141CF-3DED-4D34-DA0D-E1B2E142BE17}"/>
              </a:ext>
            </a:extLst>
          </p:cNvPr>
          <p:cNvSpPr>
            <a:spLocks noGrp="1"/>
          </p:cNvSpPr>
          <p:nvPr>
            <p:ph type="dt" sz="half" idx="10"/>
          </p:nvPr>
        </p:nvSpPr>
        <p:spPr/>
        <p:txBody>
          <a:bodyPr/>
          <a:lstStyle>
            <a:lvl1pPr>
              <a:defRPr/>
            </a:lvl1pPr>
          </a:lstStyle>
          <a:p>
            <a:pPr>
              <a:defRPr/>
            </a:pPr>
            <a:endParaRPr lang="en-GB"/>
          </a:p>
        </p:txBody>
      </p:sp>
      <p:sp>
        <p:nvSpPr>
          <p:cNvPr id="3" name="Footer Placeholder 18">
            <a:extLst>
              <a:ext uri="{FF2B5EF4-FFF2-40B4-BE49-F238E27FC236}">
                <a16:creationId xmlns:a16="http://schemas.microsoft.com/office/drawing/2014/main" id="{531B86AD-07A7-9105-109B-26F8C1E91739}"/>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26">
            <a:extLst>
              <a:ext uri="{FF2B5EF4-FFF2-40B4-BE49-F238E27FC236}">
                <a16:creationId xmlns:a16="http://schemas.microsoft.com/office/drawing/2014/main" id="{C481CB76-93DE-15F8-E7F4-0D0A50881061}"/>
              </a:ext>
            </a:extLst>
          </p:cNvPr>
          <p:cNvSpPr>
            <a:spLocks noGrp="1"/>
          </p:cNvSpPr>
          <p:nvPr>
            <p:ph type="sldNum" sz="quarter" idx="12"/>
          </p:nvPr>
        </p:nvSpPr>
        <p:spPr/>
        <p:txBody>
          <a:bodyPr/>
          <a:lstStyle>
            <a:lvl1pPr>
              <a:defRPr>
                <a:solidFill>
                  <a:srgbClr val="D1EAEE"/>
                </a:solidFill>
              </a:defRPr>
            </a:lvl1pPr>
          </a:lstStyle>
          <a:p>
            <a:pPr>
              <a:defRPr/>
            </a:pPr>
            <a:fld id="{F09A91C7-CCC1-4770-9C30-1F528320C089}" type="slidenum">
              <a:rPr lang="en-GB" altLang="en-US"/>
              <a:pPr>
                <a:defRPr/>
              </a:pPr>
              <a:t>‹#›</a:t>
            </a:fld>
            <a:endParaRPr lang="en-GB" altLang="en-US"/>
          </a:p>
        </p:txBody>
      </p:sp>
    </p:spTree>
    <p:extLst>
      <p:ext uri="{BB962C8B-B14F-4D97-AF65-F5344CB8AC3E}">
        <p14:creationId xmlns:p14="http://schemas.microsoft.com/office/powerpoint/2010/main" val="236062637"/>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8B2D0AE0-D521-B971-E995-7B96F2CDC81C}"/>
              </a:ext>
            </a:extLst>
          </p:cNvPr>
          <p:cNvSpPr>
            <a:spLocks noGrp="1"/>
          </p:cNvSpPr>
          <p:nvPr>
            <p:ph type="dt" sz="half" idx="10"/>
          </p:nvPr>
        </p:nvSpPr>
        <p:spPr/>
        <p:txBody>
          <a:bodyPr/>
          <a:lstStyle>
            <a:lvl1pPr>
              <a:defRPr/>
            </a:lvl1pPr>
          </a:lstStyle>
          <a:p>
            <a:pPr>
              <a:defRPr/>
            </a:pPr>
            <a:endParaRPr lang="en-GB"/>
          </a:p>
        </p:txBody>
      </p:sp>
      <p:sp>
        <p:nvSpPr>
          <p:cNvPr id="5" name="Footer Placeholder 21">
            <a:extLst>
              <a:ext uri="{FF2B5EF4-FFF2-40B4-BE49-F238E27FC236}">
                <a16:creationId xmlns:a16="http://schemas.microsoft.com/office/drawing/2014/main" id="{98C4F02A-2726-708B-C165-1B3878FAB8E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C084ACEB-1504-E5E8-348A-01478D9767DF}"/>
              </a:ext>
            </a:extLst>
          </p:cNvPr>
          <p:cNvSpPr>
            <a:spLocks noGrp="1"/>
          </p:cNvSpPr>
          <p:nvPr>
            <p:ph type="sldNum" sz="quarter" idx="12"/>
          </p:nvPr>
        </p:nvSpPr>
        <p:spPr/>
        <p:txBody>
          <a:bodyPr/>
          <a:lstStyle>
            <a:lvl1pPr>
              <a:defRPr/>
            </a:lvl1pPr>
          </a:lstStyle>
          <a:p>
            <a:pPr>
              <a:defRPr/>
            </a:pPr>
            <a:fld id="{BDB42C9E-B150-4BF8-BED3-6079CA69E47A}" type="slidenum">
              <a:rPr lang="en-GB" altLang="en-US"/>
              <a:pPr>
                <a:defRPr/>
              </a:pPr>
              <a:t>‹#›</a:t>
            </a:fld>
            <a:endParaRPr lang="en-GB" altLang="en-US"/>
          </a:p>
        </p:txBody>
      </p:sp>
    </p:spTree>
    <p:extLst>
      <p:ext uri="{BB962C8B-B14F-4D97-AF65-F5344CB8AC3E}">
        <p14:creationId xmlns:p14="http://schemas.microsoft.com/office/powerpoint/2010/main" val="4206504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a:t>Click to edit Master text styles</a:t>
            </a:r>
          </a:p>
        </p:txBody>
      </p:sp>
      <p:sp>
        <p:nvSpPr>
          <p:cNvPr id="4" name="Date Placeholder 3">
            <a:extLst>
              <a:ext uri="{FF2B5EF4-FFF2-40B4-BE49-F238E27FC236}">
                <a16:creationId xmlns:a16="http://schemas.microsoft.com/office/drawing/2014/main" id="{0CD3FE16-6215-697C-582B-A7B00542BFEE}"/>
              </a:ext>
            </a:extLst>
          </p:cNvPr>
          <p:cNvSpPr>
            <a:spLocks noGrp="1"/>
          </p:cNvSpPr>
          <p:nvPr>
            <p:ph type="dt" sz="half" idx="10"/>
          </p:nvPr>
        </p:nvSpPr>
        <p:spPr/>
        <p:txBody>
          <a:bodyPr/>
          <a:lstStyle>
            <a:lvl1pPr>
              <a:defRPr/>
            </a:lvl1pPr>
          </a:lstStyle>
          <a:p>
            <a:pPr>
              <a:defRPr/>
            </a:pPr>
            <a:endParaRPr lang="en-GB"/>
          </a:p>
        </p:txBody>
      </p:sp>
      <p:sp>
        <p:nvSpPr>
          <p:cNvPr id="5" name="Footer Placeholder 4">
            <a:extLst>
              <a:ext uri="{FF2B5EF4-FFF2-40B4-BE49-F238E27FC236}">
                <a16:creationId xmlns:a16="http://schemas.microsoft.com/office/drawing/2014/main" id="{ABC0FA34-786C-F4F6-EFDB-6A3727DEF28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6A2B8219-4678-FB99-AB9E-F59DB1A832B2}"/>
              </a:ext>
            </a:extLst>
          </p:cNvPr>
          <p:cNvSpPr>
            <a:spLocks noGrp="1"/>
          </p:cNvSpPr>
          <p:nvPr>
            <p:ph type="sldNum" sz="quarter" idx="12"/>
          </p:nvPr>
        </p:nvSpPr>
        <p:spPr/>
        <p:txBody>
          <a:bodyPr/>
          <a:lstStyle>
            <a:lvl1pPr>
              <a:defRPr>
                <a:solidFill>
                  <a:srgbClr val="D1EAEE"/>
                </a:solidFill>
              </a:defRPr>
            </a:lvl1pPr>
          </a:lstStyle>
          <a:p>
            <a:pPr>
              <a:defRPr/>
            </a:pPr>
            <a:fld id="{E66E91D2-3BE5-4CD0-B0F5-C741CBC23D80}" type="slidenum">
              <a:rPr lang="en-GB" altLang="en-US"/>
              <a:pPr>
                <a:defRPr/>
              </a:pPr>
              <a:t>‹#›</a:t>
            </a:fld>
            <a:endParaRPr lang="en-GB" altLang="en-US"/>
          </a:p>
        </p:txBody>
      </p:sp>
    </p:spTree>
    <p:extLst>
      <p:ext uri="{BB962C8B-B14F-4D97-AF65-F5344CB8AC3E}">
        <p14:creationId xmlns:p14="http://schemas.microsoft.com/office/powerpoint/2010/main" val="115733408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1932AA9B-9C9A-436B-9808-377D69760597}"/>
              </a:ext>
            </a:extLst>
          </p:cNvPr>
          <p:cNvSpPr>
            <a:spLocks noGrp="1"/>
          </p:cNvSpPr>
          <p:nvPr>
            <p:ph type="dt" sz="half" idx="10"/>
          </p:nvPr>
        </p:nvSpPr>
        <p:spPr/>
        <p:txBody>
          <a:bodyPr/>
          <a:lstStyle>
            <a:lvl1pPr>
              <a:defRPr/>
            </a:lvl1pPr>
          </a:lstStyle>
          <a:p>
            <a:pPr>
              <a:defRPr/>
            </a:pPr>
            <a:endParaRPr lang="en-GB"/>
          </a:p>
        </p:txBody>
      </p:sp>
      <p:sp>
        <p:nvSpPr>
          <p:cNvPr id="6" name="Footer Placeholder 21">
            <a:extLst>
              <a:ext uri="{FF2B5EF4-FFF2-40B4-BE49-F238E27FC236}">
                <a16:creationId xmlns:a16="http://schemas.microsoft.com/office/drawing/2014/main" id="{EEE33679-4FE6-0C91-8828-6FBA93B3E91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96C2F3C1-8D22-AE3A-A2B7-6D1301C9496D}"/>
              </a:ext>
            </a:extLst>
          </p:cNvPr>
          <p:cNvSpPr>
            <a:spLocks noGrp="1"/>
          </p:cNvSpPr>
          <p:nvPr>
            <p:ph type="sldNum" sz="quarter" idx="12"/>
          </p:nvPr>
        </p:nvSpPr>
        <p:spPr/>
        <p:txBody>
          <a:bodyPr/>
          <a:lstStyle>
            <a:lvl1pPr>
              <a:defRPr/>
            </a:lvl1pPr>
          </a:lstStyle>
          <a:p>
            <a:pPr>
              <a:defRPr/>
            </a:pPr>
            <a:fld id="{0477B673-2068-4469-97CC-8125AEE47485}" type="slidenum">
              <a:rPr lang="en-GB" altLang="en-US"/>
              <a:pPr>
                <a:defRPr/>
              </a:pPr>
              <a:t>‹#›</a:t>
            </a:fld>
            <a:endParaRPr lang="en-GB" altLang="en-US"/>
          </a:p>
        </p:txBody>
      </p:sp>
    </p:spTree>
    <p:extLst>
      <p:ext uri="{BB962C8B-B14F-4D97-AF65-F5344CB8AC3E}">
        <p14:creationId xmlns:p14="http://schemas.microsoft.com/office/powerpoint/2010/main" val="2212453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9">
            <a:extLst>
              <a:ext uri="{FF2B5EF4-FFF2-40B4-BE49-F238E27FC236}">
                <a16:creationId xmlns:a16="http://schemas.microsoft.com/office/drawing/2014/main" id="{56A46308-8E3B-3B5C-424D-831EB4F095B0}"/>
              </a:ext>
            </a:extLst>
          </p:cNvPr>
          <p:cNvSpPr>
            <a:spLocks noGrp="1"/>
          </p:cNvSpPr>
          <p:nvPr>
            <p:ph type="dt" sz="half" idx="10"/>
          </p:nvPr>
        </p:nvSpPr>
        <p:spPr/>
        <p:txBody>
          <a:bodyPr/>
          <a:lstStyle>
            <a:lvl1pPr>
              <a:defRPr/>
            </a:lvl1pPr>
          </a:lstStyle>
          <a:p>
            <a:pPr>
              <a:defRPr/>
            </a:pPr>
            <a:endParaRPr lang="en-GB"/>
          </a:p>
        </p:txBody>
      </p:sp>
      <p:sp>
        <p:nvSpPr>
          <p:cNvPr id="8" name="Footer Placeholder 21">
            <a:extLst>
              <a:ext uri="{FF2B5EF4-FFF2-40B4-BE49-F238E27FC236}">
                <a16:creationId xmlns:a16="http://schemas.microsoft.com/office/drawing/2014/main" id="{CAD721CF-C69D-9134-1C4B-E425A3002FD1}"/>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17">
            <a:extLst>
              <a:ext uri="{FF2B5EF4-FFF2-40B4-BE49-F238E27FC236}">
                <a16:creationId xmlns:a16="http://schemas.microsoft.com/office/drawing/2014/main" id="{017CB3DD-8711-489D-F4B5-A70AA1647FA3}"/>
              </a:ext>
            </a:extLst>
          </p:cNvPr>
          <p:cNvSpPr>
            <a:spLocks noGrp="1"/>
          </p:cNvSpPr>
          <p:nvPr>
            <p:ph type="sldNum" sz="quarter" idx="12"/>
          </p:nvPr>
        </p:nvSpPr>
        <p:spPr/>
        <p:txBody>
          <a:bodyPr/>
          <a:lstStyle>
            <a:lvl1pPr>
              <a:defRPr/>
            </a:lvl1pPr>
          </a:lstStyle>
          <a:p>
            <a:pPr>
              <a:defRPr/>
            </a:pPr>
            <a:fld id="{8F8750D2-6BD4-41DA-9CA7-99A5D13BB59A}" type="slidenum">
              <a:rPr lang="en-GB" altLang="en-US"/>
              <a:pPr>
                <a:defRPr/>
              </a:pPr>
              <a:t>‹#›</a:t>
            </a:fld>
            <a:endParaRPr lang="en-GB" altLang="en-US"/>
          </a:p>
        </p:txBody>
      </p:sp>
    </p:spTree>
    <p:extLst>
      <p:ext uri="{BB962C8B-B14F-4D97-AF65-F5344CB8AC3E}">
        <p14:creationId xmlns:p14="http://schemas.microsoft.com/office/powerpoint/2010/main" val="33542933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a:t>Click to edit Master title style</a:t>
            </a:r>
          </a:p>
        </p:txBody>
      </p:sp>
      <p:sp>
        <p:nvSpPr>
          <p:cNvPr id="3" name="Date Placeholder 9">
            <a:extLst>
              <a:ext uri="{FF2B5EF4-FFF2-40B4-BE49-F238E27FC236}">
                <a16:creationId xmlns:a16="http://schemas.microsoft.com/office/drawing/2014/main" id="{BC8894E2-8263-A059-EB48-69DEC905247B}"/>
              </a:ext>
            </a:extLst>
          </p:cNvPr>
          <p:cNvSpPr>
            <a:spLocks noGrp="1"/>
          </p:cNvSpPr>
          <p:nvPr>
            <p:ph type="dt" sz="half" idx="10"/>
          </p:nvPr>
        </p:nvSpPr>
        <p:spPr/>
        <p:txBody>
          <a:bodyPr/>
          <a:lstStyle>
            <a:lvl1pPr>
              <a:defRPr/>
            </a:lvl1pPr>
          </a:lstStyle>
          <a:p>
            <a:pPr>
              <a:defRPr/>
            </a:pPr>
            <a:endParaRPr lang="en-GB"/>
          </a:p>
        </p:txBody>
      </p:sp>
      <p:sp>
        <p:nvSpPr>
          <p:cNvPr id="4" name="Footer Placeholder 21">
            <a:extLst>
              <a:ext uri="{FF2B5EF4-FFF2-40B4-BE49-F238E27FC236}">
                <a16:creationId xmlns:a16="http://schemas.microsoft.com/office/drawing/2014/main" id="{CE09DF2F-2E7F-7683-AD48-EF1825F03086}"/>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17">
            <a:extLst>
              <a:ext uri="{FF2B5EF4-FFF2-40B4-BE49-F238E27FC236}">
                <a16:creationId xmlns:a16="http://schemas.microsoft.com/office/drawing/2014/main" id="{4D094ACE-E20D-4509-1609-9270605D1C36}"/>
              </a:ext>
            </a:extLst>
          </p:cNvPr>
          <p:cNvSpPr>
            <a:spLocks noGrp="1"/>
          </p:cNvSpPr>
          <p:nvPr>
            <p:ph type="sldNum" sz="quarter" idx="12"/>
          </p:nvPr>
        </p:nvSpPr>
        <p:spPr/>
        <p:txBody>
          <a:bodyPr/>
          <a:lstStyle>
            <a:lvl1pPr>
              <a:defRPr/>
            </a:lvl1pPr>
          </a:lstStyle>
          <a:p>
            <a:pPr>
              <a:defRPr/>
            </a:pPr>
            <a:fld id="{ECF49BC3-3B6B-40E0-8271-B39D42D9EE43}" type="slidenum">
              <a:rPr lang="en-GB" altLang="en-US"/>
              <a:pPr>
                <a:defRPr/>
              </a:pPr>
              <a:t>‹#›</a:t>
            </a:fld>
            <a:endParaRPr lang="en-GB" altLang="en-US"/>
          </a:p>
        </p:txBody>
      </p:sp>
    </p:spTree>
    <p:extLst>
      <p:ext uri="{BB962C8B-B14F-4D97-AF65-F5344CB8AC3E}">
        <p14:creationId xmlns:p14="http://schemas.microsoft.com/office/powerpoint/2010/main" val="9211496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a:extLst>
              <a:ext uri="{FF2B5EF4-FFF2-40B4-BE49-F238E27FC236}">
                <a16:creationId xmlns:a16="http://schemas.microsoft.com/office/drawing/2014/main" id="{5130A9A3-9755-8502-2137-E0255431B6D9}"/>
              </a:ext>
            </a:extLst>
          </p:cNvPr>
          <p:cNvSpPr>
            <a:spLocks noGrp="1"/>
          </p:cNvSpPr>
          <p:nvPr>
            <p:ph type="dt" sz="half" idx="10"/>
          </p:nvPr>
        </p:nvSpPr>
        <p:spPr/>
        <p:txBody>
          <a:bodyPr/>
          <a:lstStyle>
            <a:lvl1pPr>
              <a:defRPr/>
            </a:lvl1pPr>
          </a:lstStyle>
          <a:p>
            <a:pPr>
              <a:defRPr/>
            </a:pPr>
            <a:endParaRPr lang="en-GB"/>
          </a:p>
        </p:txBody>
      </p:sp>
      <p:sp>
        <p:nvSpPr>
          <p:cNvPr id="3" name="Footer Placeholder 21">
            <a:extLst>
              <a:ext uri="{FF2B5EF4-FFF2-40B4-BE49-F238E27FC236}">
                <a16:creationId xmlns:a16="http://schemas.microsoft.com/office/drawing/2014/main" id="{5C04FEB0-A7E3-7ACD-D8AF-259CFF8AE986}"/>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17">
            <a:extLst>
              <a:ext uri="{FF2B5EF4-FFF2-40B4-BE49-F238E27FC236}">
                <a16:creationId xmlns:a16="http://schemas.microsoft.com/office/drawing/2014/main" id="{A38342CB-2D42-2D86-64F6-1AB11A2A7242}"/>
              </a:ext>
            </a:extLst>
          </p:cNvPr>
          <p:cNvSpPr>
            <a:spLocks noGrp="1"/>
          </p:cNvSpPr>
          <p:nvPr>
            <p:ph type="sldNum" sz="quarter" idx="12"/>
          </p:nvPr>
        </p:nvSpPr>
        <p:spPr/>
        <p:txBody>
          <a:bodyPr/>
          <a:lstStyle>
            <a:lvl1pPr>
              <a:defRPr/>
            </a:lvl1pPr>
          </a:lstStyle>
          <a:p>
            <a:pPr>
              <a:defRPr/>
            </a:pPr>
            <a:fld id="{0C7C0132-0386-4D1A-AB62-EB347C570476}" type="slidenum">
              <a:rPr lang="en-GB" altLang="en-US"/>
              <a:pPr>
                <a:defRPr/>
              </a:pPr>
              <a:t>‹#›</a:t>
            </a:fld>
            <a:endParaRPr lang="en-GB" altLang="en-US"/>
          </a:p>
        </p:txBody>
      </p:sp>
    </p:spTree>
    <p:extLst>
      <p:ext uri="{BB962C8B-B14F-4D97-AF65-F5344CB8AC3E}">
        <p14:creationId xmlns:p14="http://schemas.microsoft.com/office/powerpoint/2010/main" val="2145618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9">
            <a:extLst>
              <a:ext uri="{FF2B5EF4-FFF2-40B4-BE49-F238E27FC236}">
                <a16:creationId xmlns:a16="http://schemas.microsoft.com/office/drawing/2014/main" id="{593B59E0-45C6-DA1C-0E7A-CB1125664D93}"/>
              </a:ext>
            </a:extLst>
          </p:cNvPr>
          <p:cNvSpPr>
            <a:spLocks noGrp="1"/>
          </p:cNvSpPr>
          <p:nvPr>
            <p:ph type="dt" sz="half" idx="10"/>
          </p:nvPr>
        </p:nvSpPr>
        <p:spPr/>
        <p:txBody>
          <a:bodyPr/>
          <a:lstStyle>
            <a:lvl1pPr>
              <a:defRPr/>
            </a:lvl1pPr>
          </a:lstStyle>
          <a:p>
            <a:pPr>
              <a:defRPr/>
            </a:pPr>
            <a:endParaRPr lang="en-GB"/>
          </a:p>
        </p:txBody>
      </p:sp>
      <p:sp>
        <p:nvSpPr>
          <p:cNvPr id="6" name="Footer Placeholder 21">
            <a:extLst>
              <a:ext uri="{FF2B5EF4-FFF2-40B4-BE49-F238E27FC236}">
                <a16:creationId xmlns:a16="http://schemas.microsoft.com/office/drawing/2014/main" id="{2233D509-546E-47D3-16BD-D65A05DAB6B4}"/>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17">
            <a:extLst>
              <a:ext uri="{FF2B5EF4-FFF2-40B4-BE49-F238E27FC236}">
                <a16:creationId xmlns:a16="http://schemas.microsoft.com/office/drawing/2014/main" id="{7BBBA92A-AB35-6198-A8FE-77DD681AE8C3}"/>
              </a:ext>
            </a:extLst>
          </p:cNvPr>
          <p:cNvSpPr>
            <a:spLocks noGrp="1"/>
          </p:cNvSpPr>
          <p:nvPr>
            <p:ph type="sldNum" sz="quarter" idx="12"/>
          </p:nvPr>
        </p:nvSpPr>
        <p:spPr/>
        <p:txBody>
          <a:bodyPr/>
          <a:lstStyle>
            <a:lvl1pPr>
              <a:defRPr/>
            </a:lvl1pPr>
          </a:lstStyle>
          <a:p>
            <a:pPr>
              <a:defRPr/>
            </a:pPr>
            <a:fld id="{98C89512-F816-44C4-89F7-30626C90AF54}" type="slidenum">
              <a:rPr lang="en-GB" altLang="en-US"/>
              <a:pPr>
                <a:defRPr/>
              </a:pPr>
              <a:t>‹#›</a:t>
            </a:fld>
            <a:endParaRPr lang="en-GB" altLang="en-US"/>
          </a:p>
        </p:txBody>
      </p:sp>
    </p:spTree>
    <p:extLst>
      <p:ext uri="{BB962C8B-B14F-4D97-AF65-F5344CB8AC3E}">
        <p14:creationId xmlns:p14="http://schemas.microsoft.com/office/powerpoint/2010/main" val="4023410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13">
            <a:extLst>
              <a:ext uri="{FF2B5EF4-FFF2-40B4-BE49-F238E27FC236}">
                <a16:creationId xmlns:a16="http://schemas.microsoft.com/office/drawing/2014/main" id="{C2549593-EE1B-6E67-0EA6-E011EC1D9241}"/>
              </a:ext>
            </a:extLst>
          </p:cNvPr>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ight Triangle 5">
            <a:extLst>
              <a:ext uri="{FF2B5EF4-FFF2-40B4-BE49-F238E27FC236}">
                <a16:creationId xmlns:a16="http://schemas.microsoft.com/office/drawing/2014/main" id="{E22BCC07-0CA9-ABE7-88C3-D4337D04B034}"/>
              </a:ext>
            </a:extLst>
          </p:cNvPr>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Freeform 15">
            <a:extLst>
              <a:ext uri="{FF2B5EF4-FFF2-40B4-BE49-F238E27FC236}">
                <a16:creationId xmlns:a16="http://schemas.microsoft.com/office/drawing/2014/main" id="{653EF714-65DE-8F50-FAEF-89D886D65684}"/>
              </a:ext>
            </a:extLst>
          </p:cNvPr>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8" name="Freeform 16">
            <a:extLst>
              <a:ext uri="{FF2B5EF4-FFF2-40B4-BE49-F238E27FC236}">
                <a16:creationId xmlns:a16="http://schemas.microsoft.com/office/drawing/2014/main" id="{44DED722-CC7D-8DE7-B7E1-4851CBB1396E}"/>
              </a:ext>
            </a:extLst>
          </p:cNvPr>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a:t>Click icon to add picture</a:t>
            </a:r>
            <a:endParaRPr lang="en-US" noProof="0" dirty="0"/>
          </a:p>
        </p:txBody>
      </p:sp>
      <p:sp>
        <p:nvSpPr>
          <p:cNvPr id="9" name="Date Placeholder 4">
            <a:extLst>
              <a:ext uri="{FF2B5EF4-FFF2-40B4-BE49-F238E27FC236}">
                <a16:creationId xmlns:a16="http://schemas.microsoft.com/office/drawing/2014/main" id="{D1147A6C-B02F-F5D5-AA2C-8D7B036AE04A}"/>
              </a:ext>
            </a:extLst>
          </p:cNvPr>
          <p:cNvSpPr>
            <a:spLocks noGrp="1"/>
          </p:cNvSpPr>
          <p:nvPr>
            <p:ph type="dt" sz="half" idx="10"/>
          </p:nvPr>
        </p:nvSpPr>
        <p:spPr/>
        <p:txBody>
          <a:bodyPr/>
          <a:lstStyle>
            <a:lvl1pPr>
              <a:defRPr/>
            </a:lvl1pPr>
          </a:lstStyle>
          <a:p>
            <a:pPr>
              <a:defRPr/>
            </a:pPr>
            <a:endParaRPr lang="en-GB"/>
          </a:p>
        </p:txBody>
      </p:sp>
      <p:sp>
        <p:nvSpPr>
          <p:cNvPr id="10" name="Footer Placeholder 5">
            <a:extLst>
              <a:ext uri="{FF2B5EF4-FFF2-40B4-BE49-F238E27FC236}">
                <a16:creationId xmlns:a16="http://schemas.microsoft.com/office/drawing/2014/main" id="{317E818D-B67C-FC3D-358E-7DB52241CFA2}"/>
              </a:ext>
            </a:extLst>
          </p:cNvPr>
          <p:cNvSpPr>
            <a:spLocks noGrp="1"/>
          </p:cNvSpPr>
          <p:nvPr>
            <p:ph type="ftr" sz="quarter" idx="11"/>
          </p:nvPr>
        </p:nvSpPr>
        <p:spPr/>
        <p:txBody>
          <a:bodyPr/>
          <a:lstStyle>
            <a:lvl1pPr>
              <a:defRPr/>
            </a:lvl1pPr>
          </a:lstStyle>
          <a:p>
            <a:pPr>
              <a:defRPr/>
            </a:pPr>
            <a:endParaRPr lang="en-GB"/>
          </a:p>
        </p:txBody>
      </p:sp>
      <p:sp>
        <p:nvSpPr>
          <p:cNvPr id="11" name="Slide Number Placeholder 6">
            <a:extLst>
              <a:ext uri="{FF2B5EF4-FFF2-40B4-BE49-F238E27FC236}">
                <a16:creationId xmlns:a16="http://schemas.microsoft.com/office/drawing/2014/main" id="{9FB69661-3B03-A865-3D24-98A803F58D8F}"/>
              </a:ext>
            </a:extLst>
          </p:cNvPr>
          <p:cNvSpPr>
            <a:spLocks noGrp="1"/>
          </p:cNvSpPr>
          <p:nvPr>
            <p:ph type="sldNum" sz="quarter" idx="12"/>
          </p:nvPr>
        </p:nvSpPr>
        <p:spPr>
          <a:xfrm>
            <a:off x="8077200" y="6356350"/>
            <a:ext cx="609600" cy="365125"/>
          </a:xfrm>
        </p:spPr>
        <p:txBody>
          <a:bodyPr/>
          <a:lstStyle>
            <a:lvl1pPr>
              <a:defRPr/>
            </a:lvl1pPr>
          </a:lstStyle>
          <a:p>
            <a:pPr>
              <a:defRPr/>
            </a:pPr>
            <a:fld id="{70D5D401-7BF2-4C69-A03D-92D5C72CC95F}" type="slidenum">
              <a:rPr lang="en-GB" altLang="en-US"/>
              <a:pPr>
                <a:defRPr/>
              </a:pPr>
              <a:t>‹#›</a:t>
            </a:fld>
            <a:endParaRPr lang="en-GB" altLang="en-US"/>
          </a:p>
        </p:txBody>
      </p:sp>
    </p:spTree>
    <p:extLst>
      <p:ext uri="{BB962C8B-B14F-4D97-AF65-F5344CB8AC3E}">
        <p14:creationId xmlns:p14="http://schemas.microsoft.com/office/powerpoint/2010/main" val="10132036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B3978E5C-E9A2-E418-84B6-C6F3543C4665}"/>
              </a:ext>
            </a:extLst>
          </p:cNvPr>
          <p:cNvSpPr>
            <a:spLocks noGrp="1"/>
          </p:cNvSpPr>
          <p:nvPr>
            <p:ph type="dt" sz="half" idx="10"/>
          </p:nvPr>
        </p:nvSpPr>
        <p:spPr/>
        <p:txBody>
          <a:bodyPr/>
          <a:lstStyle>
            <a:lvl1pPr>
              <a:defRPr/>
            </a:lvl1pPr>
          </a:lstStyle>
          <a:p>
            <a:pPr>
              <a:defRPr/>
            </a:pPr>
            <a:endParaRPr lang="en-GB"/>
          </a:p>
        </p:txBody>
      </p:sp>
      <p:sp>
        <p:nvSpPr>
          <p:cNvPr id="5" name="Footer Placeholder 21">
            <a:extLst>
              <a:ext uri="{FF2B5EF4-FFF2-40B4-BE49-F238E27FC236}">
                <a16:creationId xmlns:a16="http://schemas.microsoft.com/office/drawing/2014/main" id="{670BE717-D1B3-5EB1-60A7-A91D538A8FB1}"/>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A29F2B8F-3D9C-D965-DB53-38AC3576729C}"/>
              </a:ext>
            </a:extLst>
          </p:cNvPr>
          <p:cNvSpPr>
            <a:spLocks noGrp="1"/>
          </p:cNvSpPr>
          <p:nvPr>
            <p:ph type="sldNum" sz="quarter" idx="12"/>
          </p:nvPr>
        </p:nvSpPr>
        <p:spPr/>
        <p:txBody>
          <a:bodyPr/>
          <a:lstStyle>
            <a:lvl1pPr>
              <a:defRPr/>
            </a:lvl1pPr>
          </a:lstStyle>
          <a:p>
            <a:pPr>
              <a:defRPr/>
            </a:pPr>
            <a:fld id="{4C4991C6-719B-4295-9240-69E5D35D9966}" type="slidenum">
              <a:rPr lang="en-GB" altLang="en-US"/>
              <a:pPr>
                <a:defRPr/>
              </a:pPr>
              <a:t>‹#›</a:t>
            </a:fld>
            <a:endParaRPr lang="en-GB" altLang="en-US"/>
          </a:p>
        </p:txBody>
      </p:sp>
    </p:spTree>
    <p:extLst>
      <p:ext uri="{BB962C8B-B14F-4D97-AF65-F5344CB8AC3E}">
        <p14:creationId xmlns:p14="http://schemas.microsoft.com/office/powerpoint/2010/main" val="40359204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9">
            <a:extLst>
              <a:ext uri="{FF2B5EF4-FFF2-40B4-BE49-F238E27FC236}">
                <a16:creationId xmlns:a16="http://schemas.microsoft.com/office/drawing/2014/main" id="{B19AF5EF-61EA-73E6-1A8B-4954443BFCF4}"/>
              </a:ext>
            </a:extLst>
          </p:cNvPr>
          <p:cNvSpPr>
            <a:spLocks noGrp="1"/>
          </p:cNvSpPr>
          <p:nvPr>
            <p:ph type="dt" sz="half" idx="10"/>
          </p:nvPr>
        </p:nvSpPr>
        <p:spPr/>
        <p:txBody>
          <a:bodyPr/>
          <a:lstStyle>
            <a:lvl1pPr>
              <a:defRPr/>
            </a:lvl1pPr>
          </a:lstStyle>
          <a:p>
            <a:pPr>
              <a:defRPr/>
            </a:pPr>
            <a:endParaRPr lang="en-GB"/>
          </a:p>
        </p:txBody>
      </p:sp>
      <p:sp>
        <p:nvSpPr>
          <p:cNvPr id="5" name="Footer Placeholder 21">
            <a:extLst>
              <a:ext uri="{FF2B5EF4-FFF2-40B4-BE49-F238E27FC236}">
                <a16:creationId xmlns:a16="http://schemas.microsoft.com/office/drawing/2014/main" id="{AAFA953E-FC57-075F-5D3D-9FF03E5DD5B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17">
            <a:extLst>
              <a:ext uri="{FF2B5EF4-FFF2-40B4-BE49-F238E27FC236}">
                <a16:creationId xmlns:a16="http://schemas.microsoft.com/office/drawing/2014/main" id="{33F24F86-45F2-AAF0-2BC1-46DC94A7ECB3}"/>
              </a:ext>
            </a:extLst>
          </p:cNvPr>
          <p:cNvSpPr>
            <a:spLocks noGrp="1"/>
          </p:cNvSpPr>
          <p:nvPr>
            <p:ph type="sldNum" sz="quarter" idx="12"/>
          </p:nvPr>
        </p:nvSpPr>
        <p:spPr/>
        <p:txBody>
          <a:bodyPr/>
          <a:lstStyle>
            <a:lvl1pPr>
              <a:defRPr/>
            </a:lvl1pPr>
          </a:lstStyle>
          <a:p>
            <a:pPr>
              <a:defRPr/>
            </a:pPr>
            <a:fld id="{351DC5C1-152C-4FBF-8EAC-39A657638828}" type="slidenum">
              <a:rPr lang="en-GB" altLang="en-US"/>
              <a:pPr>
                <a:defRPr/>
              </a:pPr>
              <a:t>‹#›</a:t>
            </a:fld>
            <a:endParaRPr lang="en-GB" altLang="en-US"/>
          </a:p>
        </p:txBody>
      </p:sp>
    </p:spTree>
    <p:extLst>
      <p:ext uri="{BB962C8B-B14F-4D97-AF65-F5344CB8AC3E}">
        <p14:creationId xmlns:p14="http://schemas.microsoft.com/office/powerpoint/2010/main" val="26177189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a:extLst>
              <a:ext uri="{FF2B5EF4-FFF2-40B4-BE49-F238E27FC236}">
                <a16:creationId xmlns:a16="http://schemas.microsoft.com/office/drawing/2014/main" id="{5F558BBA-8661-2962-0565-ED8197EE8E63}"/>
              </a:ext>
            </a:extLst>
          </p:cNvPr>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8" name="Freeform 7">
            <a:extLst>
              <a:ext uri="{FF2B5EF4-FFF2-40B4-BE49-F238E27FC236}">
                <a16:creationId xmlns:a16="http://schemas.microsoft.com/office/drawing/2014/main" id="{C9BBF73C-253A-F231-2076-F16175A6B620}"/>
              </a:ext>
            </a:extLst>
          </p:cNvPr>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hangingPunct="1">
              <a:defRPr/>
            </a:pPr>
            <a:endParaRPr lang="en-US">
              <a:latin typeface="+mn-lt"/>
              <a:cs typeface="+mn-cs"/>
            </a:endParaRPr>
          </a:p>
        </p:txBody>
      </p:sp>
      <p:sp>
        <p:nvSpPr>
          <p:cNvPr id="1028" name="Title Placeholder 8">
            <a:extLst>
              <a:ext uri="{FF2B5EF4-FFF2-40B4-BE49-F238E27FC236}">
                <a16:creationId xmlns:a16="http://schemas.microsoft.com/office/drawing/2014/main" id="{61CF75A9-D104-5EF9-82F3-55E487F72B82}"/>
              </a:ext>
            </a:extLst>
          </p:cNvPr>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altLang="en-US"/>
              <a:t>Click to edit Master title style</a:t>
            </a:r>
          </a:p>
        </p:txBody>
      </p:sp>
      <p:sp>
        <p:nvSpPr>
          <p:cNvPr id="1029" name="Text Placeholder 29">
            <a:extLst>
              <a:ext uri="{FF2B5EF4-FFF2-40B4-BE49-F238E27FC236}">
                <a16:creationId xmlns:a16="http://schemas.microsoft.com/office/drawing/2014/main" id="{2FFC30F4-5BA9-70A7-6A01-CF2F62FCA5FE}"/>
              </a:ext>
            </a:extLst>
          </p:cNvPr>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 name="Date Placeholder 9">
            <a:extLst>
              <a:ext uri="{FF2B5EF4-FFF2-40B4-BE49-F238E27FC236}">
                <a16:creationId xmlns:a16="http://schemas.microsoft.com/office/drawing/2014/main" id="{C612D191-6869-BE0C-7447-D53E4F5E8345}"/>
              </a:ext>
            </a:extLst>
          </p:cNvPr>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a:p>
        </p:txBody>
      </p:sp>
      <p:sp>
        <p:nvSpPr>
          <p:cNvPr id="22" name="Footer Placeholder 21">
            <a:extLst>
              <a:ext uri="{FF2B5EF4-FFF2-40B4-BE49-F238E27FC236}">
                <a16:creationId xmlns:a16="http://schemas.microsoft.com/office/drawing/2014/main" id="{7E5D0584-D47A-52D2-4BDA-C4573B1229B3}"/>
              </a:ext>
            </a:extLst>
          </p:cNvPr>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a:defRPr/>
            </a:pPr>
            <a:endParaRPr lang="en-GB"/>
          </a:p>
        </p:txBody>
      </p:sp>
      <p:sp>
        <p:nvSpPr>
          <p:cNvPr id="18" name="Slide Number Placeholder 17">
            <a:extLst>
              <a:ext uri="{FF2B5EF4-FFF2-40B4-BE49-F238E27FC236}">
                <a16:creationId xmlns:a16="http://schemas.microsoft.com/office/drawing/2014/main" id="{0409C55F-CD9A-9A29-C6B3-07B09A716740}"/>
              </a:ext>
            </a:extLst>
          </p:cNvPr>
          <p:cNvSpPr>
            <a:spLocks noGrp="1"/>
          </p:cNvSpPr>
          <p:nvPr>
            <p:ph type="sldNum" sz="quarter" idx="4"/>
          </p:nvPr>
        </p:nvSpPr>
        <p:spPr>
          <a:xfrm>
            <a:off x="7924800" y="6356350"/>
            <a:ext cx="762000" cy="365125"/>
          </a:xfrm>
          <a:prstGeom prst="rect">
            <a:avLst/>
          </a:prstGeom>
        </p:spPr>
        <p:txBody>
          <a:bodyPr vert="horz" wrap="square" lIns="0" tIns="0" rIns="0" bIns="0" numCol="1" anchor="b" anchorCtr="0" compatLnSpc="1">
            <a:prstTxWarp prst="textNoShape">
              <a:avLst/>
            </a:prstTxWarp>
          </a:bodyPr>
          <a:lstStyle>
            <a:lvl1pPr algn="r" eaLnBrk="1" hangingPunct="1">
              <a:defRPr sz="1200">
                <a:solidFill>
                  <a:srgbClr val="045C75"/>
                </a:solidFill>
              </a:defRPr>
            </a:lvl1pPr>
          </a:lstStyle>
          <a:p>
            <a:pPr>
              <a:defRPr/>
            </a:pPr>
            <a:fld id="{E6DCA86C-797A-4DB1-9956-FB43300E8CBC}" type="slidenum">
              <a:rPr lang="en-GB" altLang="en-US"/>
              <a:pPr>
                <a:defRPr/>
              </a:pPr>
              <a:t>‹#›</a:t>
            </a:fld>
            <a:endParaRPr lang="en-GB" altLang="en-US"/>
          </a:p>
        </p:txBody>
      </p:sp>
      <p:grpSp>
        <p:nvGrpSpPr>
          <p:cNvPr id="1033" name="Group 1">
            <a:extLst>
              <a:ext uri="{FF2B5EF4-FFF2-40B4-BE49-F238E27FC236}">
                <a16:creationId xmlns:a16="http://schemas.microsoft.com/office/drawing/2014/main" id="{3D5399F9-4BDE-94CC-528B-938270812ED5}"/>
              </a:ext>
            </a:extLst>
          </p:cNvPr>
          <p:cNvGrpSpPr>
            <a:grpSpLocks/>
          </p:cNvGrpSpPr>
          <p:nvPr/>
        </p:nvGrpSpPr>
        <p:grpSpPr bwMode="auto">
          <a:xfrm>
            <a:off x="-19050" y="203200"/>
            <a:ext cx="9180513" cy="647700"/>
            <a:chOff x="-19045" y="216550"/>
            <a:chExt cx="9180548" cy="649224"/>
          </a:xfrm>
        </p:grpSpPr>
        <p:sp>
          <p:nvSpPr>
            <p:cNvPr id="12" name="Freeform 11">
              <a:extLst>
                <a:ext uri="{FF2B5EF4-FFF2-40B4-BE49-F238E27FC236}">
                  <a16:creationId xmlns:a16="http://schemas.microsoft.com/office/drawing/2014/main" id="{06612E9D-AFE2-4862-ADFA-C5FD13851E49}"/>
                </a:ext>
              </a:extLst>
            </p:cNvPr>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algn="ctr" eaLnBrk="1" hangingPunct="1">
                <a:defRPr/>
              </a:pPr>
              <a:endParaRPr lang="en-US"/>
            </a:p>
          </p:txBody>
        </p:sp>
        <p:sp>
          <p:nvSpPr>
            <p:cNvPr id="13" name="Freeform 12">
              <a:extLst>
                <a:ext uri="{FF2B5EF4-FFF2-40B4-BE49-F238E27FC236}">
                  <a16:creationId xmlns:a16="http://schemas.microsoft.com/office/drawing/2014/main" id="{876036F3-7B52-4F33-0786-FB583457A6A3}"/>
                </a:ext>
              </a:extLst>
            </p:cNvPr>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algn="ctr" eaLnBrk="1" hangingPunct="1">
                <a:defRPr/>
              </a:pPr>
              <a:endParaRPr lang="en-US"/>
            </a:p>
          </p:txBody>
        </p:sp>
      </p:grpSp>
    </p:spTree>
  </p:cSld>
  <p:clrMap bg1="lt1" tx1="dk1" bg2="lt2" tx2="dk2" accent1="accent1" accent2="accent2" accent3="accent3" accent4="accent4" accent5="accent5" accent6="accent6" hlink="hlink" folHlink="folHlink"/>
  <p:sldLayoutIdLst>
    <p:sldLayoutId id="2147483949" r:id="rId1"/>
    <p:sldLayoutId id="2147483941" r:id="rId2"/>
    <p:sldLayoutId id="2147483950" r:id="rId3"/>
    <p:sldLayoutId id="2147483942" r:id="rId4"/>
    <p:sldLayoutId id="2147483943" r:id="rId5"/>
    <p:sldLayoutId id="2147483944" r:id="rId6"/>
    <p:sldLayoutId id="2147483945" r:id="rId7"/>
    <p:sldLayoutId id="2147483946" r:id="rId8"/>
    <p:sldLayoutId id="2147483951" r:id="rId9"/>
    <p:sldLayoutId id="2147483947" r:id="rId10"/>
    <p:sldLayoutId id="2147483948" r:id="rId11"/>
  </p:sldLayoutIdLst>
  <p:transition/>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anose="05020102010507070707"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anose="05020102010507070707"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anose="05020102010507070707"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anose="05020102010507070707"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anose="05020102010507070707"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6.xml"/><Relationship Id="rId5" Type="http://schemas.openxmlformats.org/officeDocument/2006/relationships/image" Target="../media/image6.png"/><Relationship Id="rId4" Type="http://schemas.openxmlformats.org/officeDocument/2006/relationships/hyperlink" Target="http://www.google.co.uk/imgres?q=ear+clipart&amp;um=1&amp;hl=en&amp;sa=X&amp;rlz=1T4SNYK_en-GBGB313GB313&amp;biw=1280&amp;bih=685&amp;tbm=isch&amp;tbnid=Mf_JrxWcaFaEmM:&amp;imgrefurl=http://www.clker.com/clipart-4337.html&amp;docid=Yk7JxEeN0tM_1M&amp;imgurl=http://www.clker.com/cliparts/3/0/3/8/1194986541442028018ear_-_body_part_nicu_buc_01.svg.hi.png&amp;w=360&amp;h=599&amp;ei=AOZ9T8nKA-Gj0QWwo_CrDg&amp;zoom=1&amp;iact=rc&amp;dur=8&amp;sig=117638893342511017181&amp;page=1&amp;tbnh=173&amp;tbnw=104&amp;start=0&amp;ndsp=18&amp;ved=1t:429,r:18,s:0,i:65&amp;tx=37&amp;ty=70"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hyperlink" Target="http://www.education.gov.uk/schools/teachingandlearning/assessment/keystage1/a00200415/year-1-phonics-screening-check-materials" TargetMode="External"/><Relationship Id="rId1" Type="http://schemas.openxmlformats.org/officeDocument/2006/relationships/slideLayout" Target="../slideLayouts/slideLayout6.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hyperlink" Target="http://www.education.gov.uk/schools/teachingandlearning/assessment/keystage1/a00200415/year-1-phonics-screening-check-materials" TargetMode="External"/><Relationship Id="rId2" Type="http://schemas.openxmlformats.org/officeDocument/2006/relationships/image" Target="../media/image16.png"/><Relationship Id="rId1" Type="http://schemas.openxmlformats.org/officeDocument/2006/relationships/slideLayout" Target="../slideLayouts/slideLayout6.xml"/><Relationship Id="rId5" Type="http://schemas.openxmlformats.org/officeDocument/2006/relationships/image" Target="../media/image17.png"/><Relationship Id="rId4" Type="http://schemas.openxmlformats.org/officeDocument/2006/relationships/image" Target="../media/image13.wmf"/></Relationships>
</file>

<file path=ppt/slides/_rels/slide10.xml.rels><?xml version="1.0" encoding="UTF-8" standalone="yes"?>
<Relationships xmlns="http://schemas.openxmlformats.org/package/2006/relationships"><Relationship Id="rId3" Type="http://schemas.openxmlformats.org/officeDocument/2006/relationships/image" Target="../media/image13.wmf"/><Relationship Id="rId2" Type="http://schemas.openxmlformats.org/officeDocument/2006/relationships/hyperlink" Target="http://www.education.gov.uk/schools/teachingandlearning/assessment/keystage1/a00200415/year-1-phonics-screening-check-materials" TargetMode="External"/><Relationship Id="rId1" Type="http://schemas.openxmlformats.org/officeDocument/2006/relationships/slideLayout" Target="../slideLayouts/slideLayout6.xml"/><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uk/imgres?q=i+love+school+clipart&amp;hl=en&amp;qscrl=1&amp;nord=1&amp;rlz=1T4SNYK_en-GBGB313GB313&amp;biw=1280&amp;bih=685&amp;tbm=isch&amp;tbnid=ApjhQEN0RFTl-M:&amp;imgrefurl=http://www.clipsahoy.com/webgraphics4/as5709.htm&amp;docid=W39Jd-1ScFCOCM&amp;imgurl=http://www.clipsahoy.com/clipart3/as5709.gif&amp;w=250&amp;h=181&amp;ei=9el9T5W_F8el8QPav8zYDQ&amp;zoom=1&amp;iact=hc&amp;vpx=461&amp;vpy=178&amp;dur=531&amp;hovh=144&amp;hovw=200&amp;tx=87&amp;ty=64&amp;sig=117638893342511017181&amp;page=1&amp;tbnh=144&amp;tbnw=200&amp;start=0&amp;ndsp=17&amp;ved=1t:429,r:1,s:0,i:67" TargetMode="Externa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png"/><Relationship Id="rId2" Type="http://schemas.openxmlformats.org/officeDocument/2006/relationships/notesSlide" Target="../notesSlides/notesSlide2.xml"/><Relationship Id="rId1" Type="http://schemas.openxmlformats.org/officeDocument/2006/relationships/slideLayout" Target="../slideLayouts/slideLayout6.xml"/><Relationship Id="rId6" Type="http://schemas.openxmlformats.org/officeDocument/2006/relationships/image" Target="../media/image30.jpeg"/><Relationship Id="rId5" Type="http://schemas.openxmlformats.org/officeDocument/2006/relationships/image" Target="../media/image29.png"/><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www.google.co.uk/imgres?q=i+love+school+clipart&amp;hl=en&amp;qscrl=1&amp;nord=1&amp;rlz=1T4SNYK_en-GBGB313GB313&amp;biw=1280&amp;bih=685&amp;tbm=isch&amp;tbnid=ApjhQEN0RFTl-M:&amp;imgrefurl=http://www.clipsahoy.com/webgraphics4/as5709.htm&amp;docid=W39Jd-1ScFCOCM&amp;imgurl=http://www.clipsahoy.com/clipart3/as5709.gif&amp;w=250&amp;h=181&amp;ei=9el9T5W_F8el8QPav8zYDQ&amp;zoom=1&amp;iact=hc&amp;vpx=461&amp;vpy=178&amp;dur=531&amp;hovh=144&amp;hovw=200&amp;tx=87&amp;ty=64&amp;sig=117638893342511017181&amp;page=1&amp;tbnh=144&amp;tbnw=200&amp;start=0&amp;ndsp=17&amp;ved=1t:429,r:1,s:0,i:67"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7170" name="Picture 18" descr="https://encrypted-tbn0.google.com/images?q=tbn:ANd9GcTLyvo6B4K3TsUxbQ12meb6RaCmUkyw4YDBPv_C0f_3AC5BAGxpiQ">
            <a:extLst>
              <a:ext uri="{FF2B5EF4-FFF2-40B4-BE49-F238E27FC236}">
                <a16:creationId xmlns:a16="http://schemas.microsoft.com/office/drawing/2014/main" id="{ABE17AAC-ADAC-5868-FC38-30342EB3BE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4333875"/>
            <a:ext cx="1819275" cy="252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171" name="Picture 16" descr="https://encrypted-tbn2.google.com/images?q=tbn:ANd9GcQKGggHgCn3vTtOL60OGLT0us1DooRcZ-HtCBcGWZ2cDtDOZrHx">
            <a:extLst>
              <a:ext uri="{FF2B5EF4-FFF2-40B4-BE49-F238E27FC236}">
                <a16:creationId xmlns:a16="http://schemas.microsoft.com/office/drawing/2014/main" id="{8C714AB2-947A-8E53-A76E-98BA7D737DB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0" y="50292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2" name="Rectangle 4">
            <a:extLst>
              <a:ext uri="{FF2B5EF4-FFF2-40B4-BE49-F238E27FC236}">
                <a16:creationId xmlns:a16="http://schemas.microsoft.com/office/drawing/2014/main" id="{86E0D4AD-208B-6F7F-1B6E-6CCF6990ECB0}"/>
              </a:ext>
            </a:extLst>
          </p:cNvPr>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73" name="Rectangle 5">
            <a:extLst>
              <a:ext uri="{FF2B5EF4-FFF2-40B4-BE49-F238E27FC236}">
                <a16:creationId xmlns:a16="http://schemas.microsoft.com/office/drawing/2014/main" id="{E535033D-2C94-8E2C-0676-33F3CF74007B}"/>
              </a:ext>
            </a:extLst>
          </p:cNvPr>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7174" name="AutoShape 7"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4"/>
            <a:extLst>
              <a:ext uri="{FF2B5EF4-FFF2-40B4-BE49-F238E27FC236}">
                <a16:creationId xmlns:a16="http://schemas.microsoft.com/office/drawing/2014/main" id="{5B397DED-8824-9952-4B14-563B445F2A52}"/>
              </a:ext>
            </a:extLst>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75" name="Rectangle 8">
            <a:extLst>
              <a:ext uri="{FF2B5EF4-FFF2-40B4-BE49-F238E27FC236}">
                <a16:creationId xmlns:a16="http://schemas.microsoft.com/office/drawing/2014/main" id="{6B65A157-433E-0779-8885-217042AF76CE}"/>
              </a:ext>
            </a:extLst>
          </p:cNvPr>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76" name="Rectangle 9">
            <a:extLst>
              <a:ext uri="{FF2B5EF4-FFF2-40B4-BE49-F238E27FC236}">
                <a16:creationId xmlns:a16="http://schemas.microsoft.com/office/drawing/2014/main" id="{6472983F-7A25-2516-D9D3-61AE7FB3C5B8}"/>
              </a:ext>
            </a:extLst>
          </p:cNvPr>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7177" name="AutoShape 11" descr="data:image/jpeg;base64,/9j/4AAQSkZJRgABAQAAAQABAAD/2wBDAAkGBwgHBgkIBwgKCgkLDRYPDQwMDRsUFRAWIB0iIiAdHx8kKDQsJCYxJx8fLT0tMTU3Ojo6Iys/RD84QzQ5Ojf/2wBDAQoKCg0MDRoPDxo3JR8lNzc3Nzc3Nzc3Nzc3Nzc3Nzc3Nzc3Nzc3Nzc3Nzc3Nzc3Nzc3Nzc3Nzc3Nzc3Nzc3Nzf/wAARCAC0AGwDASIAAhEBAxEB/8QAHAAAAgIDAQEAAAAAAAAAAAAAAAcGCAMEBQEC/8QAQhAAAQIEAwUFBAcHAgcAAAAAAQIDAAQFEQYSIQcxQVFhEyJxgaEUMpGxIzNCUmKCwQgVQ3KSotEWUyQ0ssLh4vD/xAAZAQADAQEBAAAAAAAAAAAAAAAAAwQCBQH/xAAmEQACAgEEAgEFAQEAAAAAAAAAAQIDEQQSITEiQRMUMjNRYXEj/9oADAMBAAIRAxEAPwB4wQQHdAB4TaOLibFVFwxKh+szqGMwJba3uOW+6kanh01iLbUtpTGEGPYZAImKw6m6UHVLAO5S/mBxiuUzMVbEtWW9MKmahPvnU2KlHyG4eggAaeJdu8+8stYcpzcs1/vTYzuHwSDYesL6pY9xXU1Xm6/Pnfo052Q+CLCOzSdllbnAldQdYkEHelZzuDyGnrEnldklHQEmZn511Q3hGVAPoTCpX1x7Y2NM5ehQvTL7y87r7q1c1LJPrGzI1qq08gyNSnJcjd2T6k/Iw5RswwyBbsZgnn25jTmdk1DcJLE3PMk7hnSpI9L+sY+prNfTWEZoO2LFtKcAmppupMDe3NIF/JSbH43hw4K2sUDEy25V9Rp1QUPqZhQyLPJC9x8DY9ITdb2V1aSCnKY81Ptj7A7jm/kdD8fKIM8y7LvKYmGlsuJNltuJKVJPUGHRnGXTFShKPaLuA3j2K87MNrUzSnWqVid9UxT1EJamlarl+FlH7SfUeG6wbLrbzSHWXEuNrSFIWk3CgdxBjRk+4IIIACI5j7FDOEcNzNTcCVPfVyzZP1jp90eG8noDEjhI7X0P4rx7S8MS7iky8oz280pCvczEXJHMJAAv9/rHjeFlnqWXhC9w3hmqY2qb1RnphwMKdzTM4sXU4riE8L+g9IcdDoVNoUqJemyyWh9pZ1Ws81K3mNqQk5enSbMnJNJal2U5UITwjPHOtulN/wAOhVUoL+hBBAogJJJsBqTCRpjmH2ZZhx+YdQ002My1rUEpSOZMRBe07DSZks9rNFANu2DF0eO+9vKIFtHxiuvTi6fIu2pjCrDKfr1D7R6ch5+EaTQqytkuppM+poC5WJZeUDxtFtenjjMySeoefEsVTKlJVaVEzTppqZZOmZtV7HkRvB6GOXizCchiWVKX0hqbSPoppI7yTyP3h0+UI/DVfncO1BM5Iq0Ng60o911PI/oeEWCo1UlazTWKhJKuy8m4B3pPEHqDCrK5VPdEZXZG1YaK61qkTtDqDkhUWi28jXT3Vp4KSeIP/wBrDT2IbQFyM0zhmsOgybxtJOrNuyWT7hPJXDkdOOkixxhhrE1IU2AlM8yCqWcPP7p6H/zFf3EOy0wptwKadaWUqG4pUDr5gxXVarI/0ltrcGXdBvHsQfZHi8Yrws2Zh0LqUnZmaBOqvurt+ID4gxOIaKPh5xDLSnXDlQgFSjyAhPYMe/fc3WMVONBK6rMkNXNyllsBKQeuh+AhuTpyyjx5IPyiDS0sxKMhmVZbZaCiQhtISkEm5NupiXUzxHb+ynTQy936MsEEEQloRB8WVSZr8/8A6Uw+4M67iozY1SwjinTeeBF+nO3Ix5tCJK6ThxwqcUcjs23vB3ZW+v4h5c4leA8OJw9RUJdSDPzNnJpZ35uCb9L28bnjD1D4475d+hLl8ktkevZs0LCdEobaPYpFsvJSAZh0Z3FG2pud1+QsI7l48ghLk28tjVFLoXmPNnrU+l6pURsNzvvuS40S8eJTwCvn4xH9ktdVTaw5RptSkMTajkSrTI8P8gW8QIccKXa3h8yE6ziCnhTYeWEvls2yOj3Vi269viOsVVWb18cie2Gx/JEbXlCk2w4dEvMN12VQQh9QbmQNwXbuq6XAseoHOGPherortClKijRTqLOJ+6saKHxEZMQUtus0Wcpzlvp2lJSSL5V/ZV5GxhVcnXPkZZFWQ4FPsUxEaDjWXZdXaUqREq4NbBRPcP8AVp4KMWkikgMxIToIzNTMu55oWk/oRFyqFUE1iiSFSatlmpdDtuWZINo6RzjNVVZadMH8BEQ6JbW1ZaY91sPUREog1X3It0v2sIUm1DGq33XqFSncrCLomnUHVw8UA8hx57t29g4yqiqPhioTrSyh1LWVpQF7LUcqT5E38oroVKUSVEkk6k8Y1pq0/Jnmpsa8UTLZVRRVcSJmHkBUvIgOqvYgr3IHxufyw84hmyikinYVbmVIyvzyi6o8SkaI8rXP5jEzhWonun/g2iG2H+hBGrUp1FOYE0/pLJUA8sa9mDpmPQEi/Ia8I2gQQCDcHcYTj2Nz6CNSrU2Wq9OfkJ1Gdl5OVXMciOoOsbcECeHwD5IBs/k53DFansOT4zMvJ9qlJhIsl0CyVcd9sunC3UXn8Y3WG3ltLdQlS2l52yRqk2IuPIkeBjJv3xuct7yZhHasCB2mSHsGMp4JSEofKX02/ELn+7ND12G1FE1s8k23nApcq66z3lXNs2YDyCgPCFVttYSmrU2YAspyXUknnlV/7Rl2ZYrTQqDMSpCTnm1Oa9UIH6R0anmCZzrFibRYLEKstOI5rSIi0STExtJNDm6PkYjcR6l+ZZpl4EO2tIUvBcwU7kPNKV4Xt8yIRXGLL16mpq9GnaebAzDKkJUR7qraHyNorZMMuS0w6w8gpcaWULTyUDYiH6V+OBOpXlksvSJcSlJkpZIsGZdtA8kgRtxilFpdlGHEG6VtpUD0IBj6eeQynMs+A4mIXyyxcI9dbQ80tp1IW2tJSpKtxB0IiB4Ura6FXnsH1Z1SktLy0+Yc+0g6pQT4butxyiWrqS79xtIHU3hZ7XpQvqkqqGwFAdg4U33alN/7odTHLcX7E2vCUl6G7BEO2bYpViGmLl51QNQlAAtX+6jgvx4H48YmMKnFweGNhJSWUEEEEZNCq24W7ajW35HvmiFvLZ+zOUm1+ET/AG2vJVVqawD3m5dSiOV1af8ASYybMsKiuUGYmbo7k2pvXohB/WOnR+NHOu/Ix9YnP0LCeaifSI/HcxOrvS6eij8o4cRah/8ARlen/GghQ7XsOezTqa5KoPZTJCJgAe65bRXmB8fGG9GpVqexVqbMSE2nMy+goOmo5EdQbEeEZqnslk1bDfHBxNnNUTU8JSKswLsun2dwXvYp0F/FNjHQn3C5MKF+6jQCFhgGfewnjOYodQUA1MOBhZOgzi/Zq8Df+4QyXTd1z+Y/OGWQ2zyumYrnuhj2j4jn4gpyatRpqSV7ziO4eShqD8QI6EejfGU8PJprKwJrZ5VDSsWyDmazby+wcHAheg9cp8osHrxitFdbMtXZ9Ce6UTK8uXS3eNrRZZCs6Er+8AfjDdUupCtM+4nsEEatVnm6ZTZqeevkl2lOEcTYXsOp3RJjPBU3jkRm06e9uxnPZVBSJfKwmx3ZRqP6iqHpsMpqZbZ5JuOt2VMvOvapsbZsoPwSD4With9pqlROVPaTU29uH21rV/kxcigUxFIokhTW/dlZdDQPPKALx14rCSOVJ5eTmYmVeZZTyQT6xxo6mI1Xn0jk2PmY5cc27mxnRpXggggghQwVO2emdhMyFZlwUrWS06tJscw1QfG2b4CJVQ55VSo8nOrILjzSVOW+9x9bxxdtE+yikSdPC0l91/tSjiEJBF+mpHrG3ghhUvhWnIWSSWysX5KJUPQxW+aotky4taR3I9G+PI5mJakKTQ5uczAOJRlbvxWdB6mFRWXgY3hZE5VCqo1+Z9ms4qYmlBvL9q6rD9IsqEhACRuSLCEDs2pv7xxjIpKQpuXJmF+Cd392WH9DdU1lRFaZcNhC42yVwS9PYozCx2swQ4+AdQ2D3QfE6/lib4grEtQaU/UJs9xsWSgb3FHckdT/AJMV4qk/N1qqPTkyS5MzK/dSL9AkDpoBHmmr3PczWosSW1dk22G4e/feM25x5vNK0sCYUdLdpf6MfG6vyxZ2IdstwmMJYVZlnkj2+YPbTah987k/lFh43PGJjFxCRSvKvUljklI9I50b1aN6o/0IHoI0Y5Vj82dOv7EER3HGJ28MUkvJyrnXrplmlHQnio9Bfz0HGJFCZxyp3EG0dulKJ7BlbbISDuTYKWrx3/ARumClLnozdNxjx2amFsPzmJ6gqs1pxa5dTmZS3NTMKHAcki1vQdGilISkJSAEgWAG4R8sMty7LbLCAhptIShIGgA4R9+Easm5sxCCighU7Rq+KlURT5VWaVlVd4jctzcT4Dd8Y72OsXJlGnaZS3bzKtHnUm3ZDkDz+XjEDw9SHq/V5enSwKS4rvrtcNoHvKPl62h9NePOQq2efBDR2OUUylJfqryClycVlauP4aePmb/AQwoxSkszJyrMrLICGWUBCE8kgWEQnapig0qmilSbhE5Np75B1aa1BPQnd8YmebrChYqr5ILtKxQa/VRLybhNOlCQ0Uq0dVxX+g6eMTLYZgFU7NN4nq7CfZGTeSaWPrHAfrPBNtOZ14a8LZPs7dxbOioVFKm6JLrso7jMqH2E9OZ8hrusvLsNS7LbMu2hpptIShCE2CQNwAG6OjGKisI58pOTyzKBaCCCPTwh1VUFVOZsb2XY/ARqRzqRWEVmZrDzd/oam8xr+GwHpaOjHKsWJs6dbzBBCVxkp/Dm0ddSLeZlxSXk/jQUhKh43v6Q6ojWPMLJxNSkpaIbnpe6pdZ3Hmg9D6G0bpmoy56Zm6DlHjtGhJ4lo05LGYaqLCUAXUHFBCk+IMQvFuO1PhyRoiyho6Lmtylfy8h13+EQielJmQm3JSdZWy+0cq21jUR0aDhmrYgcy02VUtsGynl91tPio/IaxWqoR8iR2zlwctlt2YfQ20lTjjqglKU6lRJ3Q9dnuE04bpxemUg1KZSO2Oh7MbwgfqeJj6wbgeRw2gPuETVQI+vUnRvgQgcOIvvMSuEXX7vGPRRTTt8pdmtU59il0+YnptRSywgrURx6DqTpCGkJap4+xkhgECZnne8oC6WUAanwSkc9dOcSzbJXit5igy6tEWembH7R91J8tbHmIlP7OuHEtSM5iOYQe1fUZaXJ+4LFRHiqw/LDtNXtju/YnUTzLH6G1RKTJ0OlS1MpzIalpZAQhI9SeZJuSeJMb8EEUE4QQQQAVs2V1Vyn4hqVCqBCHHnFKGY/xkkhSfMX/phrxA9teApqTn3MXUNK+zKg5OIbvmZWP4qbcNNeR13XtuYCxoxiKXErOLS3VGx3k7g8PvJ/URHqKm3vRXp7FjayYQQQRGVmvNyMnOZDNyrD5Qbp7VsKt4XEbCQEpCUgJSBYAbhBBHuWGEEYZ6aakZJ+bfOVphtTiz0AuYzRBdr9VEnhtEihX0k84ARexyJ7xPxyjzjVcd0kjM5bYtifqc7MViqvzboK35p0qypFzcnQD0EXBwtSEUHDtOpbe6VYShR5qt3j5m5ismyKkGsbQKW2pGZqXWZlzoEC4P8AVl+MWvEdU5Z7BBBAAQQQQAeKSFJKVAEHQgjfCL2k7JnpF5yuYLQ4AlXaOSLJOds78zVtfy7+XKHrHhFxABXbCm00DJJYmSUOJOX2tKeP408PEfCGTKTUvOy6ZiTfbfYX7rjSgpJ8xH1jzZZR8VlycY/4CqqGsw2m6XCN2dO4+IsfG1oR9Xw5jLZ9NF1SZiXZB/5qUUVsL8eHkoCJrNNGXK4KK9Q48PkecEJmm7VqzLoCJ+Vlp0AAZwOzUfG2nwEdhna/LkHt6K6g8MkyFfNIid6axFC1EGM1SghJUohIAuSTawhAbQsQDEGInXmSTKMDsWNdCkE3V5m58LRvYs2iVCvy6pOVa9hk16LQleZbg5FVhp0A+MRqiUeoV2otU6lyy5iZdPdSke6OJJ4Ac4pop2cvsnutU+F0OH9m2kC9XrSwD7sq2eW5Sv8Ash5RHsB4YYwjhuWpTKkrcF3Jh0C3aOG1z6ADoBEhignCCCCAAggggAIIIIACPlaErSULSFJIsUkXBgggAg2JNleEaqh1/wDd3sb5SfpJJfZ89cvu8eUIHGuG5Og1JyWk3ZhaErCQXVJJ9AIIIAJns62a0PECQ/UXZ1WU6todSlJ0492/rDww/hqjYclTL0WQZlUG2dSRdS/5lHU+ZgggA60EEEABBBBAAQQQQAf/2Q==">
            <a:hlinkClick r:id="rId4"/>
            <a:extLst>
              <a:ext uri="{FF2B5EF4-FFF2-40B4-BE49-F238E27FC236}">
                <a16:creationId xmlns:a16="http://schemas.microsoft.com/office/drawing/2014/main" id="{935E959A-BD3A-1C88-64D5-2D6EE8A91B2E}"/>
              </a:ext>
            </a:extLst>
          </p:cNvPr>
          <p:cNvSpPr>
            <a:spLocks noChangeAspect="1" noChangeArrowheads="1"/>
          </p:cNvSpPr>
          <p:nvPr/>
        </p:nvSpPr>
        <p:spPr bwMode="auto">
          <a:xfrm>
            <a:off x="84693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78" name="Rectangle 12">
            <a:extLst>
              <a:ext uri="{FF2B5EF4-FFF2-40B4-BE49-F238E27FC236}">
                <a16:creationId xmlns:a16="http://schemas.microsoft.com/office/drawing/2014/main" id="{AA88B01E-4B9D-FCF6-20F9-A287405C1280}"/>
              </a:ext>
            </a:extLst>
          </p:cNvPr>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79" name="Rectangle 17">
            <a:extLst>
              <a:ext uri="{FF2B5EF4-FFF2-40B4-BE49-F238E27FC236}">
                <a16:creationId xmlns:a16="http://schemas.microsoft.com/office/drawing/2014/main" id="{D3F6947F-9BCE-1349-E8B9-3B2DCF51F16E}"/>
              </a:ext>
            </a:extLst>
          </p:cNvPr>
          <p:cNvSpPr>
            <a:spLocks noChangeArrowheads="1"/>
          </p:cNvSpPr>
          <p:nvPr/>
        </p:nvSpPr>
        <p:spPr bwMode="auto">
          <a:xfrm>
            <a:off x="3519488" y="162242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80" name="Rectangle 23">
            <a:extLst>
              <a:ext uri="{FF2B5EF4-FFF2-40B4-BE49-F238E27FC236}">
                <a16:creationId xmlns:a16="http://schemas.microsoft.com/office/drawing/2014/main" id="{3F20CA26-C3F2-E887-CB37-594131551E22}"/>
              </a:ext>
            </a:extLst>
          </p:cNvPr>
          <p:cNvSpPr>
            <a:spLocks noChangeArrowheads="1"/>
          </p:cNvSpPr>
          <p:nvPr/>
        </p:nvSpPr>
        <p:spPr bwMode="auto">
          <a:xfrm>
            <a:off x="1635125" y="19510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81" name="Rectangle 24">
            <a:extLst>
              <a:ext uri="{FF2B5EF4-FFF2-40B4-BE49-F238E27FC236}">
                <a16:creationId xmlns:a16="http://schemas.microsoft.com/office/drawing/2014/main" id="{43ED838B-B0FA-1BD9-69C7-6537271D78A2}"/>
              </a:ext>
            </a:extLst>
          </p:cNvPr>
          <p:cNvSpPr>
            <a:spLocks noChangeArrowheads="1"/>
          </p:cNvSpPr>
          <p:nvPr/>
        </p:nvSpPr>
        <p:spPr bwMode="auto">
          <a:xfrm>
            <a:off x="1635125" y="19510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7182" name="Rectangle 25">
            <a:extLst>
              <a:ext uri="{FF2B5EF4-FFF2-40B4-BE49-F238E27FC236}">
                <a16:creationId xmlns:a16="http://schemas.microsoft.com/office/drawing/2014/main" id="{31F9D28F-93A2-F549-FCB0-C00D0A0791D2}"/>
              </a:ext>
            </a:extLst>
          </p:cNvPr>
          <p:cNvSpPr>
            <a:spLocks noChangeArrowheads="1"/>
          </p:cNvSpPr>
          <p:nvPr/>
        </p:nvSpPr>
        <p:spPr bwMode="auto">
          <a:xfrm>
            <a:off x="4556125" y="5022850"/>
            <a:ext cx="1608138"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7183" name="Rectangle 28">
            <a:extLst>
              <a:ext uri="{FF2B5EF4-FFF2-40B4-BE49-F238E27FC236}">
                <a16:creationId xmlns:a16="http://schemas.microsoft.com/office/drawing/2014/main" id="{9B852642-F625-4C05-04B6-640B8E08C087}"/>
              </a:ext>
            </a:extLst>
          </p:cNvPr>
          <p:cNvSpPr>
            <a:spLocks noChangeArrowheads="1"/>
          </p:cNvSpPr>
          <p:nvPr/>
        </p:nvSpPr>
        <p:spPr bwMode="auto">
          <a:xfrm>
            <a:off x="1727200" y="19970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Char char="•"/>
            </a:pPr>
            <a:endParaRPr lang="en-GB" altLang="en-US" sz="2400">
              <a:solidFill>
                <a:srgbClr val="CC0000"/>
              </a:solidFill>
              <a:latin typeface="Times New Roman" panose="02020603050405020304" pitchFamily="18" charset="0"/>
            </a:endParaRPr>
          </a:p>
          <a:p>
            <a:pPr>
              <a:spcBef>
                <a:spcPct val="0"/>
              </a:spcBef>
              <a:buClrTx/>
              <a:buSzTx/>
              <a:buFontTx/>
              <a:buNone/>
            </a:pPr>
            <a:endParaRPr lang="en-GB" altLang="en-US" sz="2400">
              <a:latin typeface="Times New Roman" panose="02020603050405020304" pitchFamily="18" charset="0"/>
            </a:endParaRPr>
          </a:p>
        </p:txBody>
      </p:sp>
      <p:pic>
        <p:nvPicPr>
          <p:cNvPr id="7184" name="Picture 2">
            <a:extLst>
              <a:ext uri="{FF2B5EF4-FFF2-40B4-BE49-F238E27FC236}">
                <a16:creationId xmlns:a16="http://schemas.microsoft.com/office/drawing/2014/main" id="{5735A017-30FC-A6A0-B605-5A4CD2BC0B8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363913" y="2481263"/>
            <a:ext cx="2816225" cy="4325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85" name="TextBox 3">
            <a:extLst>
              <a:ext uri="{FF2B5EF4-FFF2-40B4-BE49-F238E27FC236}">
                <a16:creationId xmlns:a16="http://schemas.microsoft.com/office/drawing/2014/main" id="{E63D4CA0-FECA-029F-D8D2-2882A4D195C2}"/>
              </a:ext>
            </a:extLst>
          </p:cNvPr>
          <p:cNvSpPr txBox="1">
            <a:spLocks noChangeArrowheads="1"/>
          </p:cNvSpPr>
          <p:nvPr/>
        </p:nvSpPr>
        <p:spPr bwMode="auto">
          <a:xfrm>
            <a:off x="250825" y="325438"/>
            <a:ext cx="8893175" cy="2278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3200" b="1">
                <a:solidFill>
                  <a:srgbClr val="002060"/>
                </a:solidFill>
                <a:latin typeface="Comic Sans MS" panose="030F0702030302020204" pitchFamily="66" charset="0"/>
              </a:rPr>
              <a:t>Year 1 Phonics Screening Check </a:t>
            </a:r>
          </a:p>
          <a:p>
            <a:pPr algn="ctr"/>
            <a:r>
              <a:rPr lang="en-GB" altLang="en-US" sz="3200" b="1">
                <a:solidFill>
                  <a:srgbClr val="002060"/>
                </a:solidFill>
                <a:latin typeface="Comic Sans MS" panose="030F0702030302020204" pitchFamily="66" charset="0"/>
              </a:rPr>
              <a:t>Information Meeting</a:t>
            </a:r>
          </a:p>
          <a:p>
            <a:pPr algn="ctr"/>
            <a:endParaRPr lang="en-GB" altLang="en-US" b="1">
              <a:solidFill>
                <a:srgbClr val="002060"/>
              </a:solidFill>
              <a:latin typeface="Comic Sans MS" panose="030F0702030302020204" pitchFamily="66" charset="0"/>
            </a:endParaRPr>
          </a:p>
          <a:p>
            <a:pPr algn="ctr"/>
            <a:r>
              <a:rPr lang="en-GB" altLang="en-US" sz="5400" b="1">
                <a:solidFill>
                  <a:srgbClr val="002060"/>
                </a:solidFill>
                <a:latin typeface="Comic Sans MS" panose="030F0702030302020204" pitchFamily="66" charset="0"/>
              </a:rPr>
              <a:t>Welcome </a:t>
            </a:r>
          </a:p>
        </p:txBody>
      </p:sp>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9FAFC"/>
        </a:solidFill>
        <a:effectLst/>
      </p:bgPr>
    </p:bg>
    <p:spTree>
      <p:nvGrpSpPr>
        <p:cNvPr id="1" name=""/>
        <p:cNvGrpSpPr/>
        <p:nvPr/>
      </p:nvGrpSpPr>
      <p:grpSpPr>
        <a:xfrm>
          <a:off x="0" y="0"/>
          <a:ext cx="0" cy="0"/>
          <a:chOff x="0" y="0"/>
          <a:chExt cx="0" cy="0"/>
        </a:xfrm>
      </p:grpSpPr>
      <p:sp>
        <p:nvSpPr>
          <p:cNvPr id="8194" name="Rectangle 3">
            <a:extLst>
              <a:ext uri="{FF2B5EF4-FFF2-40B4-BE49-F238E27FC236}">
                <a16:creationId xmlns:a16="http://schemas.microsoft.com/office/drawing/2014/main" id="{17F52146-309E-ACDD-A1F9-7E474DA27A14}"/>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4100" name="Text Box 4">
            <a:extLst>
              <a:ext uri="{FF2B5EF4-FFF2-40B4-BE49-F238E27FC236}">
                <a16:creationId xmlns:a16="http://schemas.microsoft.com/office/drawing/2014/main" id="{1F78E2EE-7CC1-340C-3245-7E7427582BEE}"/>
              </a:ext>
            </a:extLst>
          </p:cNvPr>
          <p:cNvSpPr txBox="1">
            <a:spLocks noChangeArrowheads="1"/>
          </p:cNvSpPr>
          <p:nvPr/>
        </p:nvSpPr>
        <p:spPr bwMode="auto">
          <a:xfrm>
            <a:off x="285750" y="2428875"/>
            <a:ext cx="8643938" cy="3232150"/>
          </a:xfrm>
          <a:prstGeom prst="rect">
            <a:avLst/>
          </a:prstGeom>
          <a:solidFill>
            <a:schemeClr val="bg2"/>
          </a:solidFill>
          <a:ln w="9525">
            <a:noFill/>
            <a:miter lim="800000"/>
            <a:headEnd/>
            <a:tailEnd/>
          </a:ln>
        </p:spPr>
        <p:txBody>
          <a:bodyPr>
            <a:spAutoFit/>
          </a:bodyPr>
          <a:lstStyle/>
          <a:p>
            <a:pPr marL="342900" indent="-342900" eaLnBrk="1" hangingPunct="1">
              <a:lnSpc>
                <a:spcPct val="150000"/>
              </a:lnSpc>
              <a:spcBef>
                <a:spcPct val="50000"/>
              </a:spcBef>
              <a:buFont typeface="Arial" panose="020B0604020202020204" pitchFamily="34" charset="0"/>
              <a:buChar char="•"/>
              <a:defRPr/>
            </a:pPr>
            <a:r>
              <a:rPr lang="en-GB" dirty="0">
                <a:latin typeface="Comic Sans MS" pitchFamily="66" charset="0"/>
              </a:rPr>
              <a:t>Children have two phonics lessons every day</a:t>
            </a:r>
          </a:p>
          <a:p>
            <a:pPr marL="342900" indent="-342900" eaLnBrk="1" hangingPunct="1">
              <a:lnSpc>
                <a:spcPct val="150000"/>
              </a:lnSpc>
              <a:spcBef>
                <a:spcPct val="50000"/>
              </a:spcBef>
              <a:buFont typeface="Arial" panose="020B0604020202020204" pitchFamily="34" charset="0"/>
              <a:buChar char="•"/>
              <a:defRPr/>
            </a:pPr>
            <a:r>
              <a:rPr lang="en-GB" dirty="0">
                <a:latin typeface="Comic Sans MS" pitchFamily="66" charset="0"/>
              </a:rPr>
              <a:t>Children are taught to read by breaking down words into separate </a:t>
            </a:r>
            <a:r>
              <a:rPr lang="en-GB" b="1" dirty="0">
                <a:solidFill>
                  <a:srgbClr val="FF0000"/>
                </a:solidFill>
                <a:effectLst>
                  <a:outerShdw blurRad="38100" dist="38100" dir="2700000" algn="tl">
                    <a:srgbClr val="000000">
                      <a:alpha val="43137"/>
                    </a:srgbClr>
                  </a:outerShdw>
                </a:effectLst>
                <a:latin typeface="Comic Sans MS" pitchFamily="66" charset="0"/>
              </a:rPr>
              <a:t>sounds</a:t>
            </a:r>
            <a:r>
              <a:rPr lang="en-GB" dirty="0">
                <a:effectLst>
                  <a:outerShdw blurRad="38100" dist="38100" dir="2700000" algn="tl">
                    <a:srgbClr val="000000">
                      <a:alpha val="43137"/>
                    </a:srgbClr>
                  </a:outerShdw>
                </a:effectLst>
                <a:latin typeface="Comic Sans MS" pitchFamily="66" charset="0"/>
              </a:rPr>
              <a:t> </a:t>
            </a:r>
            <a:r>
              <a:rPr lang="en-GB" dirty="0">
                <a:latin typeface="Comic Sans MS" pitchFamily="66" charset="0"/>
              </a:rPr>
              <a:t>or ‘phonemes’. They are then taught how to </a:t>
            </a:r>
            <a:r>
              <a:rPr lang="en-GB" b="1" dirty="0">
                <a:solidFill>
                  <a:srgbClr val="FF0000"/>
                </a:solidFill>
                <a:effectLst>
                  <a:outerShdw blurRad="38100" dist="38100" dir="2700000" algn="tl">
                    <a:srgbClr val="000000">
                      <a:alpha val="43137"/>
                    </a:srgbClr>
                  </a:outerShdw>
                </a:effectLst>
                <a:latin typeface="Comic Sans MS" pitchFamily="66" charset="0"/>
              </a:rPr>
              <a:t>blend</a:t>
            </a:r>
            <a:r>
              <a:rPr lang="en-GB" dirty="0">
                <a:effectLst>
                  <a:outerShdw blurRad="38100" dist="38100" dir="2700000" algn="tl">
                    <a:srgbClr val="000000">
                      <a:alpha val="43137"/>
                    </a:srgbClr>
                  </a:outerShdw>
                </a:effectLst>
                <a:latin typeface="Comic Sans MS" pitchFamily="66" charset="0"/>
              </a:rPr>
              <a:t> </a:t>
            </a:r>
            <a:r>
              <a:rPr lang="en-GB" dirty="0">
                <a:latin typeface="Comic Sans MS" pitchFamily="66" charset="0"/>
              </a:rPr>
              <a:t>these sounds together to read the whole word. </a:t>
            </a:r>
          </a:p>
          <a:p>
            <a:pPr marL="342900" indent="-342900" eaLnBrk="1" hangingPunct="1">
              <a:lnSpc>
                <a:spcPct val="150000"/>
              </a:lnSpc>
              <a:spcBef>
                <a:spcPct val="50000"/>
              </a:spcBef>
              <a:buFont typeface="Arial" panose="020B0604020202020204" pitchFamily="34" charset="0"/>
              <a:buChar char="•"/>
              <a:defRPr/>
            </a:pPr>
            <a:r>
              <a:rPr lang="en-GB" dirty="0">
                <a:latin typeface="Comic Sans MS" pitchFamily="66" charset="0"/>
              </a:rPr>
              <a:t>There are around 40 different sounds.</a:t>
            </a:r>
          </a:p>
        </p:txBody>
      </p:sp>
      <p:pic>
        <p:nvPicPr>
          <p:cNvPr id="4107" name="Picture 11" descr="https://encrypted-tbn2.google.com/images?q=tbn:ANd9GcSrcK-Yy0FYuboajUBHmjVvpNjVJPVqq5esWN0v2v2gYg8M8YA8">
            <a:extLst>
              <a:ext uri="{FF2B5EF4-FFF2-40B4-BE49-F238E27FC236}">
                <a16:creationId xmlns:a16="http://schemas.microsoft.com/office/drawing/2014/main" id="{CB0FF845-71AB-5715-48DE-DD3D40E32919}"/>
              </a:ext>
            </a:extLst>
          </p:cNvPr>
          <p:cNvPicPr>
            <a:picLocks noChangeAspect="1" noChangeArrowheads="1"/>
          </p:cNvPicPr>
          <p:nvPr/>
        </p:nvPicPr>
        <p:blipFill>
          <a:blip r:embed="rId2"/>
          <a:srcRect/>
          <a:stretch>
            <a:fillRect/>
          </a:stretch>
        </p:blipFill>
        <p:spPr bwMode="auto">
          <a:xfrm rot="573160">
            <a:off x="6143655" y="642918"/>
            <a:ext cx="2714625" cy="168592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
        <p:nvSpPr>
          <p:cNvPr id="8197" name="TextBox 3">
            <a:extLst>
              <a:ext uri="{FF2B5EF4-FFF2-40B4-BE49-F238E27FC236}">
                <a16:creationId xmlns:a16="http://schemas.microsoft.com/office/drawing/2014/main" id="{EA043744-E19F-29D8-0CA2-4EA1FC38ED1D}"/>
              </a:ext>
            </a:extLst>
          </p:cNvPr>
          <p:cNvSpPr txBox="1">
            <a:spLocks noChangeArrowheads="1"/>
          </p:cNvSpPr>
          <p:nvPr/>
        </p:nvSpPr>
        <p:spPr bwMode="auto">
          <a:xfrm>
            <a:off x="301625" y="1020763"/>
            <a:ext cx="57213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r>
              <a:rPr lang="en-GB" altLang="en-US" sz="4000">
                <a:solidFill>
                  <a:srgbClr val="002060"/>
                </a:solidFill>
                <a:latin typeface="Comic Sans MS" panose="030F0702030302020204" pitchFamily="66" charset="0"/>
              </a:rPr>
              <a:t>All about phonics…..</a:t>
            </a:r>
          </a:p>
        </p:txBody>
      </p:sp>
      <p:pic>
        <p:nvPicPr>
          <p:cNvPr id="8198" name="Picture 6">
            <a:extLst>
              <a:ext uri="{FF2B5EF4-FFF2-40B4-BE49-F238E27FC236}">
                <a16:creationId xmlns:a16="http://schemas.microsoft.com/office/drawing/2014/main" id="{4BA8655A-2379-E125-BDDD-DC6A7C61B5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5913" y="5013325"/>
            <a:ext cx="23129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9F7CB5A4-B2A1-74C4-78EA-6DBD546CBA4C}"/>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pic>
        <p:nvPicPr>
          <p:cNvPr id="9219" name="Picture 1">
            <a:extLst>
              <a:ext uri="{FF2B5EF4-FFF2-40B4-BE49-F238E27FC236}">
                <a16:creationId xmlns:a16="http://schemas.microsoft.com/office/drawing/2014/main" id="{FD2492E0-E0C0-1C1F-1CC7-B69CE9EBDC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7963" y="74613"/>
            <a:ext cx="3832225" cy="6708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242" name="Rectangle 3">
            <a:extLst>
              <a:ext uri="{FF2B5EF4-FFF2-40B4-BE49-F238E27FC236}">
                <a16:creationId xmlns:a16="http://schemas.microsoft.com/office/drawing/2014/main" id="{D2EB81C1-9F6D-DD9C-E309-624DE11F2C2F}"/>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10243" name="Rectangle 8">
            <a:extLst>
              <a:ext uri="{FF2B5EF4-FFF2-40B4-BE49-F238E27FC236}">
                <a16:creationId xmlns:a16="http://schemas.microsoft.com/office/drawing/2014/main" id="{6F2348CF-6CE3-CFBD-0C69-4AFC78E5B111}"/>
              </a:ext>
            </a:extLst>
          </p:cNvPr>
          <p:cNvSpPr>
            <a:spLocks noChangeArrowheads="1"/>
          </p:cNvSpPr>
          <p:nvPr/>
        </p:nvSpPr>
        <p:spPr bwMode="auto">
          <a:xfrm>
            <a:off x="6110288" y="4213225"/>
            <a:ext cx="2014537"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0244" name="Rectangle 12">
            <a:extLst>
              <a:ext uri="{FF2B5EF4-FFF2-40B4-BE49-F238E27FC236}">
                <a16:creationId xmlns:a16="http://schemas.microsoft.com/office/drawing/2014/main" id="{0AE63D9F-0DF2-5115-CD81-1AE0BE98C72C}"/>
              </a:ext>
            </a:extLst>
          </p:cNvPr>
          <p:cNvSpPr>
            <a:spLocks noChangeArrowheads="1"/>
          </p:cNvSpPr>
          <p:nvPr/>
        </p:nvSpPr>
        <p:spPr bwMode="auto">
          <a:xfrm>
            <a:off x="1874838" y="24082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0245" name="Rectangle 13">
            <a:extLst>
              <a:ext uri="{FF2B5EF4-FFF2-40B4-BE49-F238E27FC236}">
                <a16:creationId xmlns:a16="http://schemas.microsoft.com/office/drawing/2014/main" id="{6875EF64-9D3A-ABA6-8454-F16A8A5681C4}"/>
              </a:ext>
            </a:extLst>
          </p:cNvPr>
          <p:cNvSpPr>
            <a:spLocks noChangeArrowheads="1"/>
          </p:cNvSpPr>
          <p:nvPr/>
        </p:nvSpPr>
        <p:spPr bwMode="auto">
          <a:xfrm>
            <a:off x="1874838" y="24082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10246" name="TextBox 1">
            <a:extLst>
              <a:ext uri="{FF2B5EF4-FFF2-40B4-BE49-F238E27FC236}">
                <a16:creationId xmlns:a16="http://schemas.microsoft.com/office/drawing/2014/main" id="{569E7C7C-4E04-70CB-77E2-DDD986D7AB35}"/>
              </a:ext>
            </a:extLst>
          </p:cNvPr>
          <p:cNvSpPr txBox="1">
            <a:spLocks noChangeArrowheads="1"/>
          </p:cNvSpPr>
          <p:nvPr/>
        </p:nvSpPr>
        <p:spPr bwMode="auto">
          <a:xfrm>
            <a:off x="198438" y="144463"/>
            <a:ext cx="8929687" cy="1570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What is the Phonics Screening Check? </a:t>
            </a:r>
          </a:p>
        </p:txBody>
      </p:sp>
      <p:pic>
        <p:nvPicPr>
          <p:cNvPr id="10247" name="Picture 2">
            <a:extLst>
              <a:ext uri="{FF2B5EF4-FFF2-40B4-BE49-F238E27FC236}">
                <a16:creationId xmlns:a16="http://schemas.microsoft.com/office/drawing/2014/main" id="{A5A8F260-0985-D708-74B6-81CC88D119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45363" y="4365625"/>
            <a:ext cx="1690687" cy="2390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8" name="TextBox 2">
            <a:extLst>
              <a:ext uri="{FF2B5EF4-FFF2-40B4-BE49-F238E27FC236}">
                <a16:creationId xmlns:a16="http://schemas.microsoft.com/office/drawing/2014/main" id="{459A3C99-E90C-3828-03E6-D8F7DD1E917A}"/>
              </a:ext>
            </a:extLst>
          </p:cNvPr>
          <p:cNvSpPr txBox="1">
            <a:spLocks noChangeArrowheads="1"/>
          </p:cNvSpPr>
          <p:nvPr/>
        </p:nvSpPr>
        <p:spPr bwMode="auto">
          <a:xfrm>
            <a:off x="198438" y="1690688"/>
            <a:ext cx="761365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eaLnBrk="1" hangingPunct="1">
              <a:spcBef>
                <a:spcPct val="50000"/>
              </a:spcBef>
              <a:buFont typeface="Wingdings 2" panose="05020102010507070707" pitchFamily="18" charset="2"/>
              <a:buNone/>
            </a:pPr>
            <a:r>
              <a:rPr lang="en-GB" altLang="en-US">
                <a:latin typeface="Comic Sans MS" panose="030F0702030302020204" pitchFamily="66" charset="0"/>
              </a:rPr>
              <a:t>It was introduced by the government in 2012 and is a statutory assessment for Year 1 children across schools in England.</a:t>
            </a:r>
          </a:p>
          <a:p>
            <a:pPr eaLnBrk="1" hangingPunct="1">
              <a:spcBef>
                <a:spcPct val="50000"/>
              </a:spcBef>
              <a:buFont typeface="Wingdings 2" panose="05020102010507070707" pitchFamily="18" charset="2"/>
              <a:buNone/>
            </a:pPr>
            <a:endParaRPr lang="en-GB" altLang="en-US">
              <a:latin typeface="Comic Sans MS" panose="030F0702030302020204" pitchFamily="66" charset="0"/>
            </a:endParaRPr>
          </a:p>
          <a:p>
            <a:pPr eaLnBrk="1" hangingPunct="1">
              <a:spcBef>
                <a:spcPct val="50000"/>
              </a:spcBef>
              <a:buFont typeface="Wingdings 2" panose="05020102010507070707" pitchFamily="18" charset="2"/>
              <a:buNone/>
            </a:pPr>
            <a:r>
              <a:rPr lang="en-GB" altLang="en-US">
                <a:latin typeface="Comic Sans MS" panose="030F0702030302020204" pitchFamily="66" charset="0"/>
              </a:rPr>
              <a:t>It is designed to show how well your child can use the phonics skills they have learned and to identify those who may need extra help with phonics. </a:t>
            </a:r>
          </a:p>
          <a:p>
            <a:pPr eaLnBrk="1" hangingPunct="1">
              <a:spcBef>
                <a:spcPct val="50000"/>
              </a:spcBef>
              <a:buFont typeface="Wingdings 2" panose="05020102010507070707" pitchFamily="18" charset="2"/>
              <a:buNone/>
            </a:pPr>
            <a:endParaRPr lang="en-GB" altLang="en-US">
              <a:latin typeface="Comic Sans MS" panose="030F0702030302020204" pitchFamily="66" charset="0"/>
            </a:endParaRPr>
          </a:p>
          <a:p>
            <a:pPr eaLnBrk="1" hangingPunct="1">
              <a:spcBef>
                <a:spcPct val="50000"/>
              </a:spcBef>
              <a:buFont typeface="Wingdings 2" panose="05020102010507070707" pitchFamily="18" charset="2"/>
              <a:buNone/>
            </a:pPr>
            <a:r>
              <a:rPr lang="en-GB" altLang="en-US">
                <a:latin typeface="Comic Sans MS" panose="030F0702030302020204" pitchFamily="66" charset="0"/>
              </a:rPr>
              <a:t>It assesses whether your child is able to read words at the appropriate Year 1 standard. </a:t>
            </a:r>
          </a:p>
        </p:txBody>
      </p:sp>
    </p:spTree>
  </p:cSld>
  <p:clrMapOvr>
    <a:masterClrMapping/>
  </p:clrMapOvr>
  <p:transition/>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1266" name="Picture 11">
            <a:extLst>
              <a:ext uri="{FF2B5EF4-FFF2-40B4-BE49-F238E27FC236}">
                <a16:creationId xmlns:a16="http://schemas.microsoft.com/office/drawing/2014/main" id="{830DA31F-F80E-C8AB-2C48-08D3A6121B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290293">
            <a:off x="7607300" y="4005263"/>
            <a:ext cx="1398588" cy="1979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a:extLst>
              <a:ext uri="{FF2B5EF4-FFF2-40B4-BE49-F238E27FC236}">
                <a16:creationId xmlns:a16="http://schemas.microsoft.com/office/drawing/2014/main" id="{98B1C4DB-D4E5-29F4-11BA-277139A89460}"/>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8196" name="Text Box 4">
            <a:extLst>
              <a:ext uri="{FF2B5EF4-FFF2-40B4-BE49-F238E27FC236}">
                <a16:creationId xmlns:a16="http://schemas.microsoft.com/office/drawing/2014/main" id="{0C289652-EC5C-9AC1-1B3B-59C73B332155}"/>
              </a:ext>
            </a:extLst>
          </p:cNvPr>
          <p:cNvSpPr txBox="1">
            <a:spLocks noChangeArrowheads="1"/>
          </p:cNvSpPr>
          <p:nvPr/>
        </p:nvSpPr>
        <p:spPr bwMode="auto">
          <a:xfrm>
            <a:off x="0" y="2263775"/>
            <a:ext cx="8572500" cy="4338638"/>
          </a:xfrm>
          <a:prstGeom prst="rect">
            <a:avLst/>
          </a:prstGeom>
          <a:noFill/>
          <a:ln>
            <a:noFill/>
          </a:ln>
        </p:spPr>
        <p:txBody>
          <a:bodyPr>
            <a:spAutoFit/>
          </a:bodyPr>
          <a:lstStyle>
            <a:lvl1pPr algn="l" eaLnBrk="0" hangingPunct="0">
              <a:spcBef>
                <a:spcPct val="20000"/>
              </a:spcBef>
              <a:buClr>
                <a:srgbClr val="0BD0D9"/>
              </a:buClr>
              <a:buSzPct val="95000"/>
              <a:buFont typeface="Wingdings 2" pitchFamily="18" charset="2"/>
              <a:buChar char=""/>
              <a:defRPr sz="2600">
                <a:solidFill>
                  <a:schemeClr val="tx1"/>
                </a:solidFill>
                <a:latin typeface="Constantia" pitchFamily="18" charset="0"/>
              </a:defRPr>
            </a:lvl1pPr>
            <a:lvl2pPr marL="742950" indent="-285750" algn="l" eaLnBrk="0" hangingPunct="0">
              <a:spcBef>
                <a:spcPct val="20000"/>
              </a:spcBef>
              <a:buClr>
                <a:schemeClr val="accent1"/>
              </a:buClr>
              <a:buSzPct val="85000"/>
              <a:buFont typeface="Wingdings 2" pitchFamily="18" charset="2"/>
              <a:buChar char=""/>
              <a:defRPr sz="2400">
                <a:solidFill>
                  <a:schemeClr val="tx1"/>
                </a:solidFill>
                <a:latin typeface="Constantia" pitchFamily="18" charset="0"/>
              </a:defRPr>
            </a:lvl2pPr>
            <a:lvl3pPr marL="1143000" indent="-228600" algn="l" eaLnBrk="0" hangingPunct="0">
              <a:spcBef>
                <a:spcPct val="20000"/>
              </a:spcBef>
              <a:buClr>
                <a:schemeClr val="accent2"/>
              </a:buClr>
              <a:buSzPct val="70000"/>
              <a:buFont typeface="Wingdings 2" pitchFamily="18" charset="2"/>
              <a:buChar char=""/>
              <a:defRPr sz="2100">
                <a:solidFill>
                  <a:schemeClr val="tx1"/>
                </a:solidFill>
                <a:latin typeface="Constantia" pitchFamily="18" charset="0"/>
              </a:defRPr>
            </a:lvl3pPr>
            <a:lvl4pPr marL="1600200" indent="-228600" algn="l" eaLnBrk="0" hangingPunct="0">
              <a:spcBef>
                <a:spcPct val="20000"/>
              </a:spcBef>
              <a:buClr>
                <a:srgbClr val="0BD0D9"/>
              </a:buClr>
              <a:buSzPct val="65000"/>
              <a:buFont typeface="Wingdings 2" pitchFamily="18" charset="2"/>
              <a:buChar char=""/>
              <a:defRPr sz="2000">
                <a:solidFill>
                  <a:schemeClr val="tx1"/>
                </a:solidFill>
                <a:latin typeface="Constantia" pitchFamily="18" charset="0"/>
              </a:defRPr>
            </a:lvl4pPr>
            <a:lvl5pPr marL="2057400" indent="-228600" algn="l" eaLnBrk="0" hangingPunct="0">
              <a:spcBef>
                <a:spcPct val="20000"/>
              </a:spcBef>
              <a:buClr>
                <a:srgbClr val="10CF9B"/>
              </a:buClr>
              <a:buSzPct val="65000"/>
              <a:buFont typeface="Wingdings 2" pitchFamily="18" charset="2"/>
              <a:buChar char=""/>
              <a:defRPr sz="2000">
                <a:solidFill>
                  <a:schemeClr val="tx1"/>
                </a:solidFill>
                <a:latin typeface="Constantia" pitchFamily="18" charset="0"/>
              </a:defRPr>
            </a:lvl5pPr>
            <a:lvl6pPr marL="25146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6pPr>
            <a:lvl7pPr marL="29718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7pPr>
            <a:lvl8pPr marL="34290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8pPr>
            <a:lvl9pPr marL="38862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9pPr>
          </a:lstStyle>
          <a:p>
            <a:pPr marL="342900" indent="-342900" eaLnBrk="1" hangingPunct="1">
              <a:spcBef>
                <a:spcPct val="50000"/>
              </a:spcBef>
              <a:buClrTx/>
              <a:buSzTx/>
              <a:defRPr/>
            </a:pPr>
            <a:r>
              <a:rPr lang="en-GB" altLang="en-US" sz="2400" dirty="0">
                <a:latin typeface="Comic Sans MS" pitchFamily="66" charset="0"/>
              </a:rPr>
              <a:t>Year 1 children across the country will be completing the Phonics Screening Check.</a:t>
            </a:r>
          </a:p>
          <a:p>
            <a:pPr marL="342900" indent="-342900" eaLnBrk="1" hangingPunct="1">
              <a:spcBef>
                <a:spcPct val="50000"/>
              </a:spcBef>
              <a:buClrTx/>
              <a:buSzTx/>
              <a:defRPr/>
            </a:pPr>
            <a:r>
              <a:rPr lang="en-GB" altLang="en-US" sz="2400" dirty="0">
                <a:latin typeface="Comic Sans MS" pitchFamily="66" charset="0"/>
              </a:rPr>
              <a:t>The focus of the check is to provide evidence of children’s decoding and blending skills, not to test their vocabulary or their comprehension.</a:t>
            </a:r>
            <a:endParaRPr lang="en-GB" altLang="en-US" sz="2400" dirty="0">
              <a:solidFill>
                <a:srgbClr val="CC0000"/>
              </a:solidFill>
              <a:latin typeface="Times New Roman" pitchFamily="18" charset="0"/>
            </a:endParaRPr>
          </a:p>
          <a:p>
            <a:pPr marL="342900" indent="-342900" eaLnBrk="1" hangingPunct="1">
              <a:spcBef>
                <a:spcPct val="50000"/>
              </a:spcBef>
              <a:buClrTx/>
              <a:buSzTx/>
              <a:defRPr/>
            </a:pPr>
            <a:r>
              <a:rPr lang="en-GB" altLang="en-US" sz="2400" dirty="0">
                <a:latin typeface="Comic Sans MS" pitchFamily="66" charset="0"/>
              </a:rPr>
              <a:t>This year it takes place from 10</a:t>
            </a:r>
            <a:r>
              <a:rPr lang="en-GB" altLang="en-US" sz="2400" baseline="30000" dirty="0">
                <a:latin typeface="Comic Sans MS" pitchFamily="66" charset="0"/>
              </a:rPr>
              <a:t>th</a:t>
            </a:r>
            <a:r>
              <a:rPr lang="en-GB" altLang="en-US" sz="2400" dirty="0">
                <a:latin typeface="Comic Sans MS" pitchFamily="66" charset="0"/>
              </a:rPr>
              <a:t> – 14</a:t>
            </a:r>
            <a:r>
              <a:rPr lang="en-GB" altLang="en-US" sz="2400" baseline="30000" dirty="0">
                <a:latin typeface="Comic Sans MS" pitchFamily="66" charset="0"/>
              </a:rPr>
              <a:t>th</a:t>
            </a:r>
            <a:r>
              <a:rPr lang="en-GB" altLang="en-US" sz="2400" dirty="0">
                <a:latin typeface="Comic Sans MS" pitchFamily="66" charset="0"/>
              </a:rPr>
              <a:t> June.</a:t>
            </a:r>
          </a:p>
          <a:p>
            <a:pPr marL="342900" indent="-342900" eaLnBrk="1" hangingPunct="1">
              <a:spcBef>
                <a:spcPct val="50000"/>
              </a:spcBef>
              <a:buClrTx/>
              <a:buSzTx/>
              <a:defRPr/>
            </a:pPr>
            <a:r>
              <a:rPr lang="en-GB" altLang="en-US" sz="2400" dirty="0">
                <a:latin typeface="Comic Sans MS" pitchFamily="66" charset="0"/>
              </a:rPr>
              <a:t>The check is very similar to tasks the </a:t>
            </a:r>
          </a:p>
          <a:p>
            <a:pPr eaLnBrk="1" hangingPunct="1">
              <a:spcBef>
                <a:spcPct val="50000"/>
              </a:spcBef>
              <a:buClrTx/>
              <a:buSzTx/>
              <a:buFont typeface="Wingdings 2" pitchFamily="18" charset="2"/>
              <a:buNone/>
              <a:defRPr/>
            </a:pPr>
            <a:r>
              <a:rPr lang="en-GB" altLang="en-US" sz="2400" dirty="0">
                <a:latin typeface="Comic Sans MS" pitchFamily="66" charset="0"/>
              </a:rPr>
              <a:t>    children already complete during phonics lessons.</a:t>
            </a:r>
          </a:p>
          <a:p>
            <a:pPr marL="342900" indent="-342900" eaLnBrk="1" hangingPunct="1">
              <a:spcBef>
                <a:spcPct val="50000"/>
              </a:spcBef>
              <a:buClrTx/>
              <a:buSzTx/>
              <a:defRPr/>
            </a:pPr>
            <a:r>
              <a:rPr lang="en-GB" altLang="en-US" sz="2400" dirty="0">
                <a:latin typeface="Comic Sans MS" pitchFamily="66" charset="0"/>
              </a:rPr>
              <a:t>Designed so that children of all levels can take part.</a:t>
            </a:r>
          </a:p>
        </p:txBody>
      </p:sp>
      <p:sp>
        <p:nvSpPr>
          <p:cNvPr id="11269" name="Rectangle 6">
            <a:extLst>
              <a:ext uri="{FF2B5EF4-FFF2-40B4-BE49-F238E27FC236}">
                <a16:creationId xmlns:a16="http://schemas.microsoft.com/office/drawing/2014/main" id="{79E34268-3B22-F56B-A0AE-B40313613FEE}"/>
              </a:ext>
            </a:extLst>
          </p:cNvPr>
          <p:cNvSpPr>
            <a:spLocks noChangeArrowheads="1"/>
          </p:cNvSpPr>
          <p:nvPr/>
        </p:nvSpPr>
        <p:spPr bwMode="auto">
          <a:xfrm>
            <a:off x="1481138" y="22129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1270" name="Rectangle 8">
            <a:extLst>
              <a:ext uri="{FF2B5EF4-FFF2-40B4-BE49-F238E27FC236}">
                <a16:creationId xmlns:a16="http://schemas.microsoft.com/office/drawing/2014/main" id="{C26CAA2B-BC87-03FB-FEF2-B78FE24C8811}"/>
              </a:ext>
            </a:extLst>
          </p:cNvPr>
          <p:cNvSpPr>
            <a:spLocks noChangeArrowheads="1"/>
          </p:cNvSpPr>
          <p:nvPr/>
        </p:nvSpPr>
        <p:spPr bwMode="auto">
          <a:xfrm>
            <a:off x="6110288" y="4213225"/>
            <a:ext cx="2014537"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1271" name="Rectangle 11">
            <a:extLst>
              <a:ext uri="{FF2B5EF4-FFF2-40B4-BE49-F238E27FC236}">
                <a16:creationId xmlns:a16="http://schemas.microsoft.com/office/drawing/2014/main" id="{41C57BBB-98D4-8431-5A7B-4BD56DD837BC}"/>
              </a:ext>
            </a:extLst>
          </p:cNvPr>
          <p:cNvSpPr>
            <a:spLocks noChangeArrowheads="1"/>
          </p:cNvSpPr>
          <p:nvPr/>
        </p:nvSpPr>
        <p:spPr bwMode="auto">
          <a:xfrm>
            <a:off x="1573213" y="2259013"/>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Char char="•"/>
            </a:pPr>
            <a:endParaRPr lang="en-GB" altLang="en-US" sz="2400">
              <a:solidFill>
                <a:srgbClr val="CC0000"/>
              </a:solidFill>
              <a:latin typeface="Times New Roman" panose="02020603050405020304" pitchFamily="18" charset="0"/>
            </a:endParaRPr>
          </a:p>
          <a:p>
            <a:pPr>
              <a:spcBef>
                <a:spcPct val="0"/>
              </a:spcBef>
              <a:buClrTx/>
              <a:buSzTx/>
              <a:buFontTx/>
              <a:buNone/>
            </a:pPr>
            <a:endParaRPr lang="en-GB" altLang="en-US" sz="2400">
              <a:latin typeface="Times New Roman" panose="02020603050405020304" pitchFamily="18" charset="0"/>
            </a:endParaRPr>
          </a:p>
        </p:txBody>
      </p:sp>
      <p:sp>
        <p:nvSpPr>
          <p:cNvPr id="11272" name="Rectangle 12">
            <a:extLst>
              <a:ext uri="{FF2B5EF4-FFF2-40B4-BE49-F238E27FC236}">
                <a16:creationId xmlns:a16="http://schemas.microsoft.com/office/drawing/2014/main" id="{4A63FE71-AFBC-3086-3F33-545D6E415E16}"/>
              </a:ext>
            </a:extLst>
          </p:cNvPr>
          <p:cNvSpPr>
            <a:spLocks noChangeArrowheads="1"/>
          </p:cNvSpPr>
          <p:nvPr/>
        </p:nvSpPr>
        <p:spPr bwMode="auto">
          <a:xfrm>
            <a:off x="1874838" y="24082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1273" name="TextBox 1">
            <a:extLst>
              <a:ext uri="{FF2B5EF4-FFF2-40B4-BE49-F238E27FC236}">
                <a16:creationId xmlns:a16="http://schemas.microsoft.com/office/drawing/2014/main" id="{DD7CB03A-E507-8B38-5A6F-5B45CABE245F}"/>
              </a:ext>
            </a:extLst>
          </p:cNvPr>
          <p:cNvSpPr txBox="1">
            <a:spLocks noChangeArrowheads="1"/>
          </p:cNvSpPr>
          <p:nvPr/>
        </p:nvSpPr>
        <p:spPr bwMode="auto">
          <a:xfrm>
            <a:off x="-11113" y="146050"/>
            <a:ext cx="8929688"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What is the Phonics Screening Check?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anim calcmode="lin" valueType="num">
                                      <p:cBhvr additive="base">
                                        <p:cTn id="7" dur="500" fill="hold"/>
                                        <p:tgtEl>
                                          <p:spTgt spid="81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196">
                                            <p:txEl>
                                              <p:pRg st="1" end="1"/>
                                            </p:txEl>
                                          </p:spTgt>
                                        </p:tgtEl>
                                        <p:attrNameLst>
                                          <p:attrName>style.visibility</p:attrName>
                                        </p:attrNameLst>
                                      </p:cBhvr>
                                      <p:to>
                                        <p:strVal val="visible"/>
                                      </p:to>
                                    </p:set>
                                    <p:anim calcmode="lin" valueType="num">
                                      <p:cBhvr additive="base">
                                        <p:cTn id="13" dur="500" fill="hold"/>
                                        <p:tgtEl>
                                          <p:spTgt spid="819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6">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196">
                                            <p:txEl>
                                              <p:pRg st="2" end="2"/>
                                            </p:txEl>
                                          </p:spTgt>
                                        </p:tgtEl>
                                        <p:attrNameLst>
                                          <p:attrName>style.visibility</p:attrName>
                                        </p:attrNameLst>
                                      </p:cBhvr>
                                      <p:to>
                                        <p:strVal val="visible"/>
                                      </p:to>
                                    </p:set>
                                    <p:anim calcmode="lin" valueType="num">
                                      <p:cBhvr additive="base">
                                        <p:cTn id="17" dur="500" fill="hold"/>
                                        <p:tgtEl>
                                          <p:spTgt spid="8196">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819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8196">
                                            <p:txEl>
                                              <p:pRg st="3" end="3"/>
                                            </p:txEl>
                                          </p:spTgt>
                                        </p:tgtEl>
                                        <p:attrNameLst>
                                          <p:attrName>style.visibility</p:attrName>
                                        </p:attrNameLst>
                                      </p:cBhvr>
                                      <p:to>
                                        <p:strVal val="visible"/>
                                      </p:to>
                                    </p:set>
                                    <p:anim calcmode="lin" valueType="num">
                                      <p:cBhvr additive="base">
                                        <p:cTn id="23" dur="500" fill="hold"/>
                                        <p:tgtEl>
                                          <p:spTgt spid="8196">
                                            <p:txEl>
                                              <p:pRg st="3" end="3"/>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8196">
                                            <p:txEl>
                                              <p:pRg st="3" end="3"/>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8196">
                                            <p:txEl>
                                              <p:pRg st="4" end="4"/>
                                            </p:txEl>
                                          </p:spTgt>
                                        </p:tgtEl>
                                        <p:attrNameLst>
                                          <p:attrName>style.visibility</p:attrName>
                                        </p:attrNameLst>
                                      </p:cBhvr>
                                      <p:to>
                                        <p:strVal val="visible"/>
                                      </p:to>
                                    </p:set>
                                    <p:anim calcmode="lin" valueType="num">
                                      <p:cBhvr additive="base">
                                        <p:cTn id="27" dur="500" fill="hold"/>
                                        <p:tgtEl>
                                          <p:spTgt spid="8196">
                                            <p:txEl>
                                              <p:pRg st="4" end="4"/>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819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42" presetClass="entr" presetSubtype="0" fill="hold" nodeType="clickEffect">
                                  <p:stCondLst>
                                    <p:cond delay="0"/>
                                  </p:stCondLst>
                                  <p:childTnLst>
                                    <p:set>
                                      <p:cBhvr>
                                        <p:cTn id="32" dur="1" fill="hold">
                                          <p:stCondLst>
                                            <p:cond delay="0"/>
                                          </p:stCondLst>
                                        </p:cTn>
                                        <p:tgtEl>
                                          <p:spTgt spid="8196">
                                            <p:txEl>
                                              <p:pRg st="5" end="5"/>
                                            </p:txEl>
                                          </p:spTgt>
                                        </p:tgtEl>
                                        <p:attrNameLst>
                                          <p:attrName>style.visibility</p:attrName>
                                        </p:attrNameLst>
                                      </p:cBhvr>
                                      <p:to>
                                        <p:strVal val="visible"/>
                                      </p:to>
                                    </p:set>
                                    <p:animEffect transition="in" filter="fade">
                                      <p:cBhvr>
                                        <p:cTn id="33" dur="1000"/>
                                        <p:tgtEl>
                                          <p:spTgt spid="8196">
                                            <p:txEl>
                                              <p:pRg st="5" end="5"/>
                                            </p:txEl>
                                          </p:spTgt>
                                        </p:tgtEl>
                                      </p:cBhvr>
                                    </p:animEffect>
                                    <p:anim calcmode="lin" valueType="num">
                                      <p:cBhvr>
                                        <p:cTn id="34" dur="1000" fill="hold"/>
                                        <p:tgtEl>
                                          <p:spTgt spid="8196">
                                            <p:txEl>
                                              <p:pRg st="5" end="5"/>
                                            </p:txEl>
                                          </p:spTgt>
                                        </p:tgtEl>
                                        <p:attrNameLst>
                                          <p:attrName>ppt_x</p:attrName>
                                        </p:attrNameLst>
                                      </p:cBhvr>
                                      <p:tavLst>
                                        <p:tav tm="0">
                                          <p:val>
                                            <p:strVal val="#ppt_x"/>
                                          </p:val>
                                        </p:tav>
                                        <p:tav tm="100000">
                                          <p:val>
                                            <p:strVal val="#ppt_x"/>
                                          </p:val>
                                        </p:tav>
                                      </p:tavLst>
                                    </p:anim>
                                    <p:anim calcmode="lin" valueType="num">
                                      <p:cBhvr>
                                        <p:cTn id="35" dur="1000" fill="hold"/>
                                        <p:tgtEl>
                                          <p:spTgt spid="8196">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9D5FA0CF-CC7D-B4A4-3C21-23E46C0410A0}"/>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8196" name="Text Box 4">
            <a:extLst>
              <a:ext uri="{FF2B5EF4-FFF2-40B4-BE49-F238E27FC236}">
                <a16:creationId xmlns:a16="http://schemas.microsoft.com/office/drawing/2014/main" id="{397CD2F9-D330-6F5D-8146-DA9656B54F51}"/>
              </a:ext>
            </a:extLst>
          </p:cNvPr>
          <p:cNvSpPr txBox="1">
            <a:spLocks noChangeArrowheads="1"/>
          </p:cNvSpPr>
          <p:nvPr/>
        </p:nvSpPr>
        <p:spPr bwMode="auto">
          <a:xfrm>
            <a:off x="15875" y="2595563"/>
            <a:ext cx="8928100" cy="4894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50000"/>
              </a:spcBef>
              <a:buClrTx/>
              <a:buSzTx/>
            </a:pPr>
            <a:r>
              <a:rPr lang="en-GB" altLang="en-US" sz="2400">
                <a:latin typeface="Comic Sans MS" panose="030F0702030302020204" pitchFamily="66" charset="0"/>
              </a:rPr>
              <a:t>The check consists of reading 40 words </a:t>
            </a:r>
          </a:p>
          <a:p>
            <a:pPr eaLnBrk="1" hangingPunct="1">
              <a:spcBef>
                <a:spcPct val="50000"/>
              </a:spcBef>
              <a:buClrTx/>
              <a:buSzTx/>
            </a:pPr>
            <a:r>
              <a:rPr lang="en-GB" altLang="en-US" sz="2400">
                <a:latin typeface="Comic Sans MS" panose="030F0702030302020204" pitchFamily="66" charset="0"/>
              </a:rPr>
              <a:t>They will read with a familiar adult</a:t>
            </a:r>
          </a:p>
          <a:p>
            <a:pPr eaLnBrk="1" hangingPunct="1">
              <a:spcBef>
                <a:spcPct val="50000"/>
              </a:spcBef>
              <a:buClrTx/>
              <a:buSzTx/>
            </a:pPr>
            <a:r>
              <a:rPr lang="en-GB" altLang="en-US" sz="2400">
                <a:latin typeface="Comic Sans MS" panose="030F0702030302020204" pitchFamily="66" charset="0"/>
              </a:rPr>
              <a:t>The children will be asked to draw on sound buttons, sound  out the word and then blend the sounds together to read it </a:t>
            </a:r>
          </a:p>
          <a:p>
            <a:pPr eaLnBrk="1" hangingPunct="1">
              <a:spcBef>
                <a:spcPct val="50000"/>
              </a:spcBef>
              <a:buClrTx/>
              <a:buSzTx/>
            </a:pPr>
            <a:r>
              <a:rPr lang="en-GB" altLang="en-US" sz="2400">
                <a:latin typeface="Comic Sans MS" panose="030F0702030302020204" pitchFamily="66" charset="0"/>
              </a:rPr>
              <a:t>k    i   ck      kick</a:t>
            </a:r>
          </a:p>
          <a:p>
            <a:pPr eaLnBrk="1" hangingPunct="1">
              <a:spcBef>
                <a:spcPct val="50000"/>
              </a:spcBef>
              <a:buClrTx/>
              <a:buSzTx/>
            </a:pPr>
            <a:r>
              <a:rPr lang="en-GB" altLang="en-US" sz="2400">
                <a:latin typeface="Comic Sans MS" panose="030F0702030302020204" pitchFamily="66" charset="0"/>
              </a:rPr>
              <a:t>It will assess 20 real words and 20 nonsense words</a:t>
            </a:r>
          </a:p>
          <a:p>
            <a:pPr eaLnBrk="1" hangingPunct="1">
              <a:spcBef>
                <a:spcPct val="50000"/>
              </a:spcBef>
              <a:buClrTx/>
              <a:buSzTx/>
            </a:pPr>
            <a:r>
              <a:rPr lang="en-GB" altLang="en-US" sz="2400">
                <a:latin typeface="Comic Sans MS" panose="030F0702030302020204" pitchFamily="66" charset="0"/>
              </a:rPr>
              <a:t>Children will know if the word is real or nonsense because nonsense words have an alien next to them</a:t>
            </a:r>
          </a:p>
          <a:p>
            <a:pPr eaLnBrk="1" hangingPunct="1">
              <a:spcBef>
                <a:spcPct val="50000"/>
              </a:spcBef>
              <a:buClrTx/>
              <a:buSzTx/>
            </a:pPr>
            <a:endParaRPr lang="en-GB" altLang="en-US" sz="2400">
              <a:latin typeface="Comic Sans MS" panose="030F0702030302020204" pitchFamily="66" charset="0"/>
            </a:endParaRPr>
          </a:p>
        </p:txBody>
      </p:sp>
      <p:sp>
        <p:nvSpPr>
          <p:cNvPr id="12292" name="Rectangle 6">
            <a:extLst>
              <a:ext uri="{FF2B5EF4-FFF2-40B4-BE49-F238E27FC236}">
                <a16:creationId xmlns:a16="http://schemas.microsoft.com/office/drawing/2014/main" id="{F36AF6D1-47EB-C0B4-BD02-C3C8E185DB7A}"/>
              </a:ext>
            </a:extLst>
          </p:cNvPr>
          <p:cNvSpPr>
            <a:spLocks noChangeArrowheads="1"/>
          </p:cNvSpPr>
          <p:nvPr/>
        </p:nvSpPr>
        <p:spPr bwMode="auto">
          <a:xfrm>
            <a:off x="1481138" y="2212975"/>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2293" name="Rectangle 7">
            <a:extLst>
              <a:ext uri="{FF2B5EF4-FFF2-40B4-BE49-F238E27FC236}">
                <a16:creationId xmlns:a16="http://schemas.microsoft.com/office/drawing/2014/main" id="{ECD3D7D5-DC6F-60C2-C160-60491547AFB1}"/>
              </a:ext>
            </a:extLst>
          </p:cNvPr>
          <p:cNvSpPr>
            <a:spLocks noChangeArrowheads="1"/>
          </p:cNvSpPr>
          <p:nvPr/>
        </p:nvSpPr>
        <p:spPr bwMode="auto">
          <a:xfrm>
            <a:off x="1481138" y="2212975"/>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12294" name="Rectangle 8">
            <a:extLst>
              <a:ext uri="{FF2B5EF4-FFF2-40B4-BE49-F238E27FC236}">
                <a16:creationId xmlns:a16="http://schemas.microsoft.com/office/drawing/2014/main" id="{38EAE153-9AFB-8DFB-2757-5AA1A8632782}"/>
              </a:ext>
            </a:extLst>
          </p:cNvPr>
          <p:cNvSpPr>
            <a:spLocks noChangeArrowheads="1"/>
          </p:cNvSpPr>
          <p:nvPr/>
        </p:nvSpPr>
        <p:spPr bwMode="auto">
          <a:xfrm>
            <a:off x="6110288" y="4213225"/>
            <a:ext cx="2014537"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2295" name="Rectangle 11">
            <a:extLst>
              <a:ext uri="{FF2B5EF4-FFF2-40B4-BE49-F238E27FC236}">
                <a16:creationId xmlns:a16="http://schemas.microsoft.com/office/drawing/2014/main" id="{8248C0F2-2C1B-1FB3-007D-88D69A1955D2}"/>
              </a:ext>
            </a:extLst>
          </p:cNvPr>
          <p:cNvSpPr>
            <a:spLocks noChangeArrowheads="1"/>
          </p:cNvSpPr>
          <p:nvPr/>
        </p:nvSpPr>
        <p:spPr bwMode="auto">
          <a:xfrm>
            <a:off x="1573213" y="2259013"/>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Char char="•"/>
            </a:pPr>
            <a:endParaRPr lang="en-GB" altLang="en-US" sz="2400">
              <a:solidFill>
                <a:srgbClr val="CC0000"/>
              </a:solidFill>
              <a:latin typeface="Times New Roman" panose="02020603050405020304" pitchFamily="18" charset="0"/>
            </a:endParaRPr>
          </a:p>
          <a:p>
            <a:pPr>
              <a:spcBef>
                <a:spcPct val="0"/>
              </a:spcBef>
              <a:buClrTx/>
              <a:buSzTx/>
              <a:buFontTx/>
              <a:buNone/>
            </a:pPr>
            <a:endParaRPr lang="en-GB" altLang="en-US" sz="2400">
              <a:latin typeface="Times New Roman" panose="02020603050405020304" pitchFamily="18" charset="0"/>
            </a:endParaRPr>
          </a:p>
        </p:txBody>
      </p:sp>
      <p:sp>
        <p:nvSpPr>
          <p:cNvPr id="12296" name="Rectangle 12">
            <a:extLst>
              <a:ext uri="{FF2B5EF4-FFF2-40B4-BE49-F238E27FC236}">
                <a16:creationId xmlns:a16="http://schemas.microsoft.com/office/drawing/2014/main" id="{84289716-07B7-909A-865D-8BA8BF618DD1}"/>
              </a:ext>
            </a:extLst>
          </p:cNvPr>
          <p:cNvSpPr>
            <a:spLocks noChangeArrowheads="1"/>
          </p:cNvSpPr>
          <p:nvPr/>
        </p:nvSpPr>
        <p:spPr bwMode="auto">
          <a:xfrm>
            <a:off x="1874838" y="24082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2297" name="Rectangle 13">
            <a:extLst>
              <a:ext uri="{FF2B5EF4-FFF2-40B4-BE49-F238E27FC236}">
                <a16:creationId xmlns:a16="http://schemas.microsoft.com/office/drawing/2014/main" id="{CAAAAEDB-5269-6F7A-316F-4547A53EECAF}"/>
              </a:ext>
            </a:extLst>
          </p:cNvPr>
          <p:cNvSpPr>
            <a:spLocks noChangeArrowheads="1"/>
          </p:cNvSpPr>
          <p:nvPr/>
        </p:nvSpPr>
        <p:spPr bwMode="auto">
          <a:xfrm>
            <a:off x="1874838" y="24082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12298" name="TextBox 1">
            <a:extLst>
              <a:ext uri="{FF2B5EF4-FFF2-40B4-BE49-F238E27FC236}">
                <a16:creationId xmlns:a16="http://schemas.microsoft.com/office/drawing/2014/main" id="{D02AF34A-30FE-B5C5-8706-31EE2D6A259E}"/>
              </a:ext>
            </a:extLst>
          </p:cNvPr>
          <p:cNvSpPr txBox="1">
            <a:spLocks noChangeArrowheads="1"/>
          </p:cNvSpPr>
          <p:nvPr/>
        </p:nvSpPr>
        <p:spPr bwMode="auto">
          <a:xfrm>
            <a:off x="-11113" y="146050"/>
            <a:ext cx="8929688"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What will the children do?</a:t>
            </a:r>
          </a:p>
        </p:txBody>
      </p:sp>
      <p:pic>
        <p:nvPicPr>
          <p:cNvPr id="12299" name="Picture 11">
            <a:extLst>
              <a:ext uri="{FF2B5EF4-FFF2-40B4-BE49-F238E27FC236}">
                <a16:creationId xmlns:a16="http://schemas.microsoft.com/office/drawing/2014/main" id="{6B0A74B0-BE76-C1C3-DE70-9F79EE04A8D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405721">
            <a:off x="6978650" y="1030288"/>
            <a:ext cx="1719263" cy="243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6">
            <a:extLst>
              <a:ext uri="{FF2B5EF4-FFF2-40B4-BE49-F238E27FC236}">
                <a16:creationId xmlns:a16="http://schemas.microsoft.com/office/drawing/2014/main" id="{F3D430EA-750E-AC1A-C926-C6A5B7896E1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7388" y="992188"/>
            <a:ext cx="23129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8196">
                                            <p:txEl>
                                              <p:pRg st="0" end="0"/>
                                            </p:txEl>
                                          </p:spTgt>
                                        </p:tgtEl>
                                        <p:attrNameLst>
                                          <p:attrName>style.visibility</p:attrName>
                                        </p:attrNameLst>
                                      </p:cBhvr>
                                      <p:to>
                                        <p:strVal val="visible"/>
                                      </p:to>
                                    </p:set>
                                    <p:anim calcmode="lin" valueType="num">
                                      <p:cBhvr additive="base">
                                        <p:cTn id="7" dur="500" fill="hold"/>
                                        <p:tgtEl>
                                          <p:spTgt spid="819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819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8196">
                                            <p:txEl>
                                              <p:pRg st="1" end="1"/>
                                            </p:txEl>
                                          </p:spTgt>
                                        </p:tgtEl>
                                        <p:attrNameLst>
                                          <p:attrName>style.visibility</p:attrName>
                                        </p:attrNameLst>
                                      </p:cBhvr>
                                      <p:to>
                                        <p:strVal val="visible"/>
                                      </p:to>
                                    </p:set>
                                    <p:anim calcmode="lin" valueType="num">
                                      <p:cBhvr additive="base">
                                        <p:cTn id="13" dur="500" fill="hold"/>
                                        <p:tgtEl>
                                          <p:spTgt spid="819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819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8196">
                                            <p:txEl>
                                              <p:pRg st="2" end="2"/>
                                            </p:txEl>
                                          </p:spTgt>
                                        </p:tgtEl>
                                        <p:attrNameLst>
                                          <p:attrName>style.visibility</p:attrName>
                                        </p:attrNameLst>
                                      </p:cBhvr>
                                      <p:to>
                                        <p:strVal val="visible"/>
                                      </p:to>
                                    </p:set>
                                    <p:anim calcmode="lin" valueType="num">
                                      <p:cBhvr additive="base">
                                        <p:cTn id="19" dur="500" fill="hold"/>
                                        <p:tgtEl>
                                          <p:spTgt spid="819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819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8196">
                                            <p:txEl>
                                              <p:pRg st="3" end="3"/>
                                            </p:txEl>
                                          </p:spTgt>
                                        </p:tgtEl>
                                        <p:attrNameLst>
                                          <p:attrName>style.visibility</p:attrName>
                                        </p:attrNameLst>
                                      </p:cBhvr>
                                      <p:to>
                                        <p:strVal val="visible"/>
                                      </p:to>
                                    </p:set>
                                    <p:anim calcmode="lin" valueType="num">
                                      <p:cBhvr additive="base">
                                        <p:cTn id="25" dur="500" fill="hold"/>
                                        <p:tgtEl>
                                          <p:spTgt spid="819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19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8196">
                                            <p:txEl>
                                              <p:pRg st="4" end="4"/>
                                            </p:txEl>
                                          </p:spTgt>
                                        </p:tgtEl>
                                        <p:attrNameLst>
                                          <p:attrName>style.visibility</p:attrName>
                                        </p:attrNameLst>
                                      </p:cBhvr>
                                      <p:to>
                                        <p:strVal val="visible"/>
                                      </p:to>
                                    </p:set>
                                    <p:anim calcmode="lin" valueType="num">
                                      <p:cBhvr additive="base">
                                        <p:cTn id="31" dur="500" fill="hold"/>
                                        <p:tgtEl>
                                          <p:spTgt spid="819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819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8196">
                                            <p:txEl>
                                              <p:pRg st="5" end="5"/>
                                            </p:txEl>
                                          </p:spTgt>
                                        </p:tgtEl>
                                        <p:attrNameLst>
                                          <p:attrName>style.visibility</p:attrName>
                                        </p:attrNameLst>
                                      </p:cBhvr>
                                      <p:to>
                                        <p:strVal val="visible"/>
                                      </p:to>
                                    </p:set>
                                    <p:anim calcmode="lin" valueType="num">
                                      <p:cBhvr additive="base">
                                        <p:cTn id="37" dur="500" fill="hold"/>
                                        <p:tgtEl>
                                          <p:spTgt spid="8196">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819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314" name="TextBox 2">
            <a:extLst>
              <a:ext uri="{FF2B5EF4-FFF2-40B4-BE49-F238E27FC236}">
                <a16:creationId xmlns:a16="http://schemas.microsoft.com/office/drawing/2014/main" id="{656ECCC7-B3A7-B312-3697-D5A42BB55668}"/>
              </a:ext>
            </a:extLst>
          </p:cNvPr>
          <p:cNvSpPr txBox="1">
            <a:spLocks noChangeArrowheads="1"/>
          </p:cNvSpPr>
          <p:nvPr/>
        </p:nvSpPr>
        <p:spPr bwMode="auto">
          <a:xfrm>
            <a:off x="250825" y="1241425"/>
            <a:ext cx="8410575" cy="2986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GB" altLang="en-US" sz="2000">
              <a:latin typeface="Comic Sans MS" panose="030F0702030302020204" pitchFamily="66" charset="0"/>
            </a:endParaRPr>
          </a:p>
          <a:p>
            <a:pPr algn="just" eaLnBrk="1" hangingPunct="1">
              <a:spcBef>
                <a:spcPct val="0"/>
              </a:spcBef>
              <a:buClrTx/>
              <a:buSzTx/>
              <a:buFontTx/>
              <a:buNone/>
            </a:pPr>
            <a:r>
              <a:rPr lang="en-GB" altLang="en-US" sz="2800">
                <a:latin typeface="Comic Sans MS" panose="030F0702030302020204" pitchFamily="66" charset="0"/>
              </a:rPr>
              <a:t>Nonsense or ‘alien’ words don’t mean anything. They check whether your child can apply their knowledge of phonics to read unfamiliar words. They are included because they will be new to all children; they do not favour children with good vocabulary knowledge or visual memory of words.</a:t>
            </a:r>
          </a:p>
        </p:txBody>
      </p:sp>
      <p:sp>
        <p:nvSpPr>
          <p:cNvPr id="13315" name="TextBox 4">
            <a:extLst>
              <a:ext uri="{FF2B5EF4-FFF2-40B4-BE49-F238E27FC236}">
                <a16:creationId xmlns:a16="http://schemas.microsoft.com/office/drawing/2014/main" id="{86B13B95-7B59-7947-3505-4533A5E78364}"/>
              </a:ext>
            </a:extLst>
          </p:cNvPr>
          <p:cNvSpPr txBox="1">
            <a:spLocks noChangeArrowheads="1"/>
          </p:cNvSpPr>
          <p:nvPr/>
        </p:nvSpPr>
        <p:spPr bwMode="auto">
          <a:xfrm>
            <a:off x="106363" y="188913"/>
            <a:ext cx="89296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Nonsense (alien) words</a:t>
            </a:r>
          </a:p>
        </p:txBody>
      </p:sp>
      <p:pic>
        <p:nvPicPr>
          <p:cNvPr id="13316" name="Picture 8">
            <a:extLst>
              <a:ext uri="{FF2B5EF4-FFF2-40B4-BE49-F238E27FC236}">
                <a16:creationId xmlns:a16="http://schemas.microsoft.com/office/drawing/2014/main" id="{F7FEFE30-D760-4546-DC4B-7E380FAD22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5413" y="4268788"/>
            <a:ext cx="6353175" cy="2400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338" name="Rectangle 3">
            <a:extLst>
              <a:ext uri="{FF2B5EF4-FFF2-40B4-BE49-F238E27FC236}">
                <a16:creationId xmlns:a16="http://schemas.microsoft.com/office/drawing/2014/main" id="{DFC394FE-1B1E-DAA2-19C2-2EE952F80260}"/>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pic>
        <p:nvPicPr>
          <p:cNvPr id="14339" name="Picture 6" descr="C:\Users\Home\AppData\Local\Microsoft\Windows\Temporary Internet Files\Content.IE5\JJAUIFA6\MC900089010[1].wmf">
            <a:hlinkClick r:id="rId2"/>
            <a:extLst>
              <a:ext uri="{FF2B5EF4-FFF2-40B4-BE49-F238E27FC236}">
                <a16:creationId xmlns:a16="http://schemas.microsoft.com/office/drawing/2014/main" id="{FAC1D8D8-B9D4-5509-BCB7-A45B4C5F496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048250"/>
            <a:ext cx="1798638"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0" name="TextBox 7">
            <a:extLst>
              <a:ext uri="{FF2B5EF4-FFF2-40B4-BE49-F238E27FC236}">
                <a16:creationId xmlns:a16="http://schemas.microsoft.com/office/drawing/2014/main" id="{DA1ACD93-AFDF-9278-E82E-97F20CA9B243}"/>
              </a:ext>
            </a:extLst>
          </p:cNvPr>
          <p:cNvSpPr txBox="1">
            <a:spLocks noChangeArrowheads="1"/>
          </p:cNvSpPr>
          <p:nvPr/>
        </p:nvSpPr>
        <p:spPr bwMode="auto">
          <a:xfrm>
            <a:off x="106363" y="333375"/>
            <a:ext cx="8929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Examples of words </a:t>
            </a:r>
          </a:p>
        </p:txBody>
      </p:sp>
      <p:pic>
        <p:nvPicPr>
          <p:cNvPr id="14341" name="Picture 2">
            <a:extLst>
              <a:ext uri="{FF2B5EF4-FFF2-40B4-BE49-F238E27FC236}">
                <a16:creationId xmlns:a16="http://schemas.microsoft.com/office/drawing/2014/main" id="{B281EE87-6A69-3296-B464-921542D6C76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4163" y="1279525"/>
            <a:ext cx="3676650" cy="51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4">
            <a:extLst>
              <a:ext uri="{FF2B5EF4-FFF2-40B4-BE49-F238E27FC236}">
                <a16:creationId xmlns:a16="http://schemas.microsoft.com/office/drawing/2014/main" id="{C6E3F635-88C8-4021-3FFB-47D0AAEF636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835150" y="1279525"/>
            <a:ext cx="3457575" cy="511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5362" name="Picture 5">
            <a:extLst>
              <a:ext uri="{FF2B5EF4-FFF2-40B4-BE49-F238E27FC236}">
                <a16:creationId xmlns:a16="http://schemas.microsoft.com/office/drawing/2014/main" id="{36FA2C99-F0C9-B9C4-4033-CBBF068859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65225" y="1557338"/>
            <a:ext cx="3724275" cy="5260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3">
            <a:extLst>
              <a:ext uri="{FF2B5EF4-FFF2-40B4-BE49-F238E27FC236}">
                <a16:creationId xmlns:a16="http://schemas.microsoft.com/office/drawing/2014/main" id="{BF9402D6-EAA3-D418-946C-A135688FFC6F}"/>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pic>
        <p:nvPicPr>
          <p:cNvPr id="15364" name="Picture 6" descr="C:\Users\Home\AppData\Local\Microsoft\Windows\Temporary Internet Files\Content.IE5\JJAUIFA6\MC900089010[1].wmf">
            <a:hlinkClick r:id="rId3"/>
            <a:extLst>
              <a:ext uri="{FF2B5EF4-FFF2-40B4-BE49-F238E27FC236}">
                <a16:creationId xmlns:a16="http://schemas.microsoft.com/office/drawing/2014/main" id="{9CB0C5E3-CA8D-6CED-76E6-E0E94D9725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5048250"/>
            <a:ext cx="1798638"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TextBox 7">
            <a:extLst>
              <a:ext uri="{FF2B5EF4-FFF2-40B4-BE49-F238E27FC236}">
                <a16:creationId xmlns:a16="http://schemas.microsoft.com/office/drawing/2014/main" id="{E178F9CC-E346-5F9B-F887-0FED0539C43C}"/>
              </a:ext>
            </a:extLst>
          </p:cNvPr>
          <p:cNvSpPr txBox="1">
            <a:spLocks noChangeArrowheads="1"/>
          </p:cNvSpPr>
          <p:nvPr/>
        </p:nvSpPr>
        <p:spPr bwMode="auto">
          <a:xfrm>
            <a:off x="106363" y="333375"/>
            <a:ext cx="8929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Examples of words </a:t>
            </a:r>
          </a:p>
        </p:txBody>
      </p:sp>
      <p:pic>
        <p:nvPicPr>
          <p:cNvPr id="15366" name="Picture 3">
            <a:extLst>
              <a:ext uri="{FF2B5EF4-FFF2-40B4-BE49-F238E27FC236}">
                <a16:creationId xmlns:a16="http://schemas.microsoft.com/office/drawing/2014/main" id="{1928C825-4FA4-2120-6507-656A0D5372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16513" y="1557338"/>
            <a:ext cx="3665537" cy="5238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6386" name="Rectangle 3">
            <a:extLst>
              <a:ext uri="{FF2B5EF4-FFF2-40B4-BE49-F238E27FC236}">
                <a16:creationId xmlns:a16="http://schemas.microsoft.com/office/drawing/2014/main" id="{4E82AFB8-9D5E-CA01-A88B-27C9CC0694AA}"/>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pic>
        <p:nvPicPr>
          <p:cNvPr id="16387" name="Picture 6" descr="C:\Users\Home\AppData\Local\Microsoft\Windows\Temporary Internet Files\Content.IE5\JJAUIFA6\MC900089010[1].wmf">
            <a:hlinkClick r:id="rId2"/>
            <a:extLst>
              <a:ext uri="{FF2B5EF4-FFF2-40B4-BE49-F238E27FC236}">
                <a16:creationId xmlns:a16="http://schemas.microsoft.com/office/drawing/2014/main" id="{41BE3F92-07EC-9D78-E626-4C5F900F65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5048250"/>
            <a:ext cx="1798638" cy="180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8" name="TextBox 7">
            <a:extLst>
              <a:ext uri="{FF2B5EF4-FFF2-40B4-BE49-F238E27FC236}">
                <a16:creationId xmlns:a16="http://schemas.microsoft.com/office/drawing/2014/main" id="{0E91CF6A-F06E-C9F4-8759-F7F92D9A1A59}"/>
              </a:ext>
            </a:extLst>
          </p:cNvPr>
          <p:cNvSpPr txBox="1">
            <a:spLocks noChangeArrowheads="1"/>
          </p:cNvSpPr>
          <p:nvPr/>
        </p:nvSpPr>
        <p:spPr bwMode="auto">
          <a:xfrm>
            <a:off x="106363" y="333375"/>
            <a:ext cx="8929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Examples of words </a:t>
            </a:r>
          </a:p>
        </p:txBody>
      </p:sp>
      <p:pic>
        <p:nvPicPr>
          <p:cNvPr id="16389" name="Picture 2">
            <a:extLst>
              <a:ext uri="{FF2B5EF4-FFF2-40B4-BE49-F238E27FC236}">
                <a16:creationId xmlns:a16="http://schemas.microsoft.com/office/drawing/2014/main" id="{5B87F381-C6A9-4B49-5594-A25677B1E26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35150" y="1381125"/>
            <a:ext cx="3586163" cy="5143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4">
            <a:extLst>
              <a:ext uri="{FF2B5EF4-FFF2-40B4-BE49-F238E27FC236}">
                <a16:creationId xmlns:a16="http://schemas.microsoft.com/office/drawing/2014/main" id="{51A5EF21-FE7B-3A9C-C690-830142A4368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522913" y="1354138"/>
            <a:ext cx="3513137" cy="5176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7410" name="Rectangle 3">
            <a:extLst>
              <a:ext uri="{FF2B5EF4-FFF2-40B4-BE49-F238E27FC236}">
                <a16:creationId xmlns:a16="http://schemas.microsoft.com/office/drawing/2014/main" id="{70397AE2-883E-BCF3-4681-5B88238A7F33}"/>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17411" name="Text Box 4">
            <a:extLst>
              <a:ext uri="{FF2B5EF4-FFF2-40B4-BE49-F238E27FC236}">
                <a16:creationId xmlns:a16="http://schemas.microsoft.com/office/drawing/2014/main" id="{DE5EDE32-5A4E-7AE5-4FF6-248A1781CAB3}"/>
              </a:ext>
            </a:extLst>
          </p:cNvPr>
          <p:cNvSpPr txBox="1">
            <a:spLocks noChangeArrowheads="1"/>
          </p:cNvSpPr>
          <p:nvPr/>
        </p:nvSpPr>
        <p:spPr bwMode="auto">
          <a:xfrm>
            <a:off x="463550" y="1025525"/>
            <a:ext cx="8572500" cy="409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lnSpc>
                <a:spcPct val="150000"/>
              </a:lnSpc>
              <a:spcBef>
                <a:spcPct val="50000"/>
              </a:spcBef>
              <a:buClrTx/>
              <a:buSzTx/>
              <a:buFont typeface="Wingdings" panose="05000000000000000000" pitchFamily="2" charset="2"/>
              <a:buChar char="ü"/>
            </a:pPr>
            <a:endParaRPr lang="en-GB" altLang="en-US" sz="2400">
              <a:latin typeface="Comic Sans MS" panose="030F0702030302020204" pitchFamily="66" charset="0"/>
            </a:endParaRPr>
          </a:p>
          <a:p>
            <a:pPr eaLnBrk="1" hangingPunct="1">
              <a:lnSpc>
                <a:spcPct val="150000"/>
              </a:lnSpc>
              <a:spcBef>
                <a:spcPct val="50000"/>
              </a:spcBef>
              <a:buClrTx/>
              <a:buSzTx/>
            </a:pPr>
            <a:r>
              <a:rPr lang="en-GB" altLang="en-US" sz="2400">
                <a:latin typeface="Comic Sans MS" panose="030F0702030302020204" pitchFamily="66" charset="0"/>
              </a:rPr>
              <a:t>One to one in a quiet area of the school </a:t>
            </a:r>
          </a:p>
          <a:p>
            <a:pPr eaLnBrk="1" hangingPunct="1">
              <a:lnSpc>
                <a:spcPct val="150000"/>
              </a:lnSpc>
              <a:spcBef>
                <a:spcPct val="50000"/>
              </a:spcBef>
              <a:buClrTx/>
              <a:buSzTx/>
            </a:pPr>
            <a:r>
              <a:rPr lang="en-GB" altLang="en-US" sz="2400">
                <a:latin typeface="Comic Sans MS" panose="030F0702030302020204" pitchFamily="66" charset="0"/>
              </a:rPr>
              <a:t>With an adult they know</a:t>
            </a:r>
          </a:p>
          <a:p>
            <a:pPr eaLnBrk="1" hangingPunct="1">
              <a:lnSpc>
                <a:spcPct val="150000"/>
              </a:lnSpc>
              <a:spcBef>
                <a:spcPct val="50000"/>
              </a:spcBef>
              <a:buClrTx/>
              <a:buSzTx/>
            </a:pPr>
            <a:r>
              <a:rPr lang="en-GB" altLang="en-US" sz="2400">
                <a:latin typeface="Comic Sans MS" panose="030F0702030302020204" pitchFamily="66" charset="0"/>
              </a:rPr>
              <a:t>Your children are very familiar with the process </a:t>
            </a:r>
          </a:p>
          <a:p>
            <a:pPr eaLnBrk="1" hangingPunct="1">
              <a:lnSpc>
                <a:spcPct val="150000"/>
              </a:lnSpc>
              <a:spcBef>
                <a:spcPct val="50000"/>
              </a:spcBef>
              <a:buClrTx/>
              <a:buSzTx/>
            </a:pPr>
            <a:r>
              <a:rPr lang="en-GB" altLang="en-US" sz="2400">
                <a:latin typeface="Comic Sans MS" panose="030F0702030302020204" pitchFamily="66" charset="0"/>
              </a:rPr>
              <a:t>We are not allowed to indicate to the children at the time whether they have read the word correctly</a:t>
            </a:r>
          </a:p>
        </p:txBody>
      </p:sp>
      <p:sp>
        <p:nvSpPr>
          <p:cNvPr id="17412" name="Rectangle 6">
            <a:extLst>
              <a:ext uri="{FF2B5EF4-FFF2-40B4-BE49-F238E27FC236}">
                <a16:creationId xmlns:a16="http://schemas.microsoft.com/office/drawing/2014/main" id="{2FC9FC98-E572-AA0C-8C71-A56998692C5E}"/>
              </a:ext>
            </a:extLst>
          </p:cNvPr>
          <p:cNvSpPr>
            <a:spLocks noChangeArrowheads="1"/>
          </p:cNvSpPr>
          <p:nvPr/>
        </p:nvSpPr>
        <p:spPr bwMode="auto">
          <a:xfrm>
            <a:off x="3121025" y="1781175"/>
            <a:ext cx="914400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pic>
        <p:nvPicPr>
          <p:cNvPr id="11273" name="Picture 9" descr="https://encrypted-tbn0.google.com/images?q=tbn:ANd9GcTJrhPhFaYbzSZ88iSHWFIGLn-6NTHZdo7vSVnH0GEExI9imEOpYA">
            <a:extLst>
              <a:ext uri="{FF2B5EF4-FFF2-40B4-BE49-F238E27FC236}">
                <a16:creationId xmlns:a16="http://schemas.microsoft.com/office/drawing/2014/main" id="{E93B1BAE-6C15-AAEC-723A-2F7DCCCB2043}"/>
              </a:ext>
            </a:extLst>
          </p:cNvPr>
          <p:cNvPicPr>
            <a:picLocks noChangeAspect="1" noChangeArrowheads="1"/>
          </p:cNvPicPr>
          <p:nvPr/>
        </p:nvPicPr>
        <p:blipFill>
          <a:blip r:embed="rId2"/>
          <a:srcRect/>
          <a:stretch>
            <a:fillRect/>
          </a:stretch>
        </p:blipFill>
        <p:spPr bwMode="auto">
          <a:xfrm>
            <a:off x="6576727" y="5087575"/>
            <a:ext cx="2459323" cy="1636568"/>
          </a:xfrm>
          <a:prstGeom prst="rect">
            <a:avLst/>
          </a:prstGeom>
          <a:ln>
            <a:noFill/>
          </a:ln>
          <a:effectLst>
            <a:softEdge rad="112500"/>
          </a:effectLst>
        </p:spPr>
      </p:pic>
      <p:sp>
        <p:nvSpPr>
          <p:cNvPr id="17414" name="TextBox 6">
            <a:extLst>
              <a:ext uri="{FF2B5EF4-FFF2-40B4-BE49-F238E27FC236}">
                <a16:creationId xmlns:a16="http://schemas.microsoft.com/office/drawing/2014/main" id="{82DA47FC-695D-C0C2-5C29-D45FB59C1B53}"/>
              </a:ext>
            </a:extLst>
          </p:cNvPr>
          <p:cNvSpPr txBox="1">
            <a:spLocks noChangeArrowheads="1"/>
          </p:cNvSpPr>
          <p:nvPr/>
        </p:nvSpPr>
        <p:spPr bwMode="auto">
          <a:xfrm>
            <a:off x="106363" y="554038"/>
            <a:ext cx="8929687"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How will it be administered?</a:t>
            </a:r>
          </a:p>
        </p:txBody>
      </p:sp>
    </p:spTree>
  </p:cSld>
  <p:clrMapOvr>
    <a:masterClrMapping/>
  </p:clrMapOvr>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3554" name="Rectangle 3">
            <a:extLst>
              <a:ext uri="{FF2B5EF4-FFF2-40B4-BE49-F238E27FC236}">
                <a16:creationId xmlns:a16="http://schemas.microsoft.com/office/drawing/2014/main" id="{A20CFC1B-6684-B65A-50F4-9EE66C9071B0}"/>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12292" name="Text Box 4">
            <a:extLst>
              <a:ext uri="{FF2B5EF4-FFF2-40B4-BE49-F238E27FC236}">
                <a16:creationId xmlns:a16="http://schemas.microsoft.com/office/drawing/2014/main" id="{A8FEF434-CCBA-2E73-8F54-A32600D818AA}"/>
              </a:ext>
            </a:extLst>
          </p:cNvPr>
          <p:cNvSpPr txBox="1">
            <a:spLocks noChangeArrowheads="1"/>
          </p:cNvSpPr>
          <p:nvPr/>
        </p:nvSpPr>
        <p:spPr bwMode="auto">
          <a:xfrm>
            <a:off x="285750" y="1857375"/>
            <a:ext cx="8429625" cy="5202238"/>
          </a:xfrm>
          <a:prstGeom prst="rect">
            <a:avLst/>
          </a:prstGeom>
          <a:noFill/>
          <a:ln>
            <a:noFill/>
          </a:ln>
        </p:spPr>
        <p:txBody>
          <a:bodyPr>
            <a:spAutoFit/>
          </a:bodyPr>
          <a:lstStyle>
            <a:lvl1pPr algn="l" eaLnBrk="0" hangingPunct="0">
              <a:spcBef>
                <a:spcPct val="20000"/>
              </a:spcBef>
              <a:buClr>
                <a:srgbClr val="0BD0D9"/>
              </a:buClr>
              <a:buSzPct val="95000"/>
              <a:buFont typeface="Wingdings 2" pitchFamily="18" charset="2"/>
              <a:buChar char=""/>
              <a:defRPr sz="2600">
                <a:solidFill>
                  <a:schemeClr val="tx1"/>
                </a:solidFill>
                <a:latin typeface="Constantia" pitchFamily="18" charset="0"/>
              </a:defRPr>
            </a:lvl1pPr>
            <a:lvl2pPr marL="742950" indent="-285750" algn="l" eaLnBrk="0" hangingPunct="0">
              <a:spcBef>
                <a:spcPct val="20000"/>
              </a:spcBef>
              <a:buClr>
                <a:schemeClr val="accent1"/>
              </a:buClr>
              <a:buSzPct val="85000"/>
              <a:buFont typeface="Wingdings 2" pitchFamily="18" charset="2"/>
              <a:buChar char=""/>
              <a:defRPr sz="2400">
                <a:solidFill>
                  <a:schemeClr val="tx1"/>
                </a:solidFill>
                <a:latin typeface="Constantia" pitchFamily="18" charset="0"/>
              </a:defRPr>
            </a:lvl2pPr>
            <a:lvl3pPr marL="1143000" indent="-228600" algn="l" eaLnBrk="0" hangingPunct="0">
              <a:spcBef>
                <a:spcPct val="20000"/>
              </a:spcBef>
              <a:buClr>
                <a:schemeClr val="accent2"/>
              </a:buClr>
              <a:buSzPct val="70000"/>
              <a:buFont typeface="Wingdings 2" pitchFamily="18" charset="2"/>
              <a:buChar char=""/>
              <a:defRPr sz="2100">
                <a:solidFill>
                  <a:schemeClr val="tx1"/>
                </a:solidFill>
                <a:latin typeface="Constantia" pitchFamily="18" charset="0"/>
              </a:defRPr>
            </a:lvl3pPr>
            <a:lvl4pPr marL="1600200" indent="-228600" algn="l" eaLnBrk="0" hangingPunct="0">
              <a:spcBef>
                <a:spcPct val="20000"/>
              </a:spcBef>
              <a:buClr>
                <a:srgbClr val="0BD0D9"/>
              </a:buClr>
              <a:buSzPct val="65000"/>
              <a:buFont typeface="Wingdings 2" pitchFamily="18" charset="2"/>
              <a:buChar char=""/>
              <a:defRPr sz="2000">
                <a:solidFill>
                  <a:schemeClr val="tx1"/>
                </a:solidFill>
                <a:latin typeface="Constantia" pitchFamily="18" charset="0"/>
              </a:defRPr>
            </a:lvl4pPr>
            <a:lvl5pPr marL="2057400" indent="-228600" algn="l" eaLnBrk="0" hangingPunct="0">
              <a:spcBef>
                <a:spcPct val="20000"/>
              </a:spcBef>
              <a:buClr>
                <a:srgbClr val="10CF9B"/>
              </a:buClr>
              <a:buSzPct val="65000"/>
              <a:buFont typeface="Wingdings 2" pitchFamily="18" charset="2"/>
              <a:buChar char=""/>
              <a:defRPr sz="2000">
                <a:solidFill>
                  <a:schemeClr val="tx1"/>
                </a:solidFill>
                <a:latin typeface="Constantia" pitchFamily="18" charset="0"/>
              </a:defRPr>
            </a:lvl5pPr>
            <a:lvl6pPr marL="25146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6pPr>
            <a:lvl7pPr marL="29718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7pPr>
            <a:lvl8pPr marL="34290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8pPr>
            <a:lvl9pPr marL="3886200" indent="-228600" eaLnBrk="0" fontAlgn="base" hangingPunct="0">
              <a:spcBef>
                <a:spcPct val="20000"/>
              </a:spcBef>
              <a:spcAft>
                <a:spcPct val="0"/>
              </a:spcAft>
              <a:buClr>
                <a:srgbClr val="10CF9B"/>
              </a:buClr>
              <a:buSzPct val="65000"/>
              <a:buFont typeface="Wingdings 2" pitchFamily="18" charset="2"/>
              <a:buChar char=""/>
              <a:defRPr sz="2000">
                <a:solidFill>
                  <a:schemeClr val="tx1"/>
                </a:solidFill>
                <a:latin typeface="Constantia" pitchFamily="18" charset="0"/>
              </a:defRPr>
            </a:lvl9pPr>
          </a:lstStyle>
          <a:p>
            <a:pPr marL="342900" indent="-342900" eaLnBrk="1" hangingPunct="1">
              <a:lnSpc>
                <a:spcPct val="150000"/>
              </a:lnSpc>
              <a:spcBef>
                <a:spcPct val="50000"/>
              </a:spcBef>
              <a:buClrTx/>
              <a:buSzTx/>
              <a:defRPr/>
            </a:pPr>
            <a:r>
              <a:rPr lang="en-GB" altLang="en-US" sz="2400" dirty="0">
                <a:latin typeface="Comic Sans MS" pitchFamily="66" charset="0"/>
              </a:rPr>
              <a:t>Children will be scored against a national standard </a:t>
            </a:r>
            <a:r>
              <a:rPr lang="en-GB" altLang="en-US" sz="2400" i="1" dirty="0">
                <a:latin typeface="Comic Sans MS" pitchFamily="66" charset="0"/>
              </a:rPr>
              <a:t>(historically the threshold has been 32/40)</a:t>
            </a:r>
          </a:p>
          <a:p>
            <a:pPr marL="342900" indent="-342900" eaLnBrk="1" hangingPunct="1">
              <a:lnSpc>
                <a:spcPct val="150000"/>
              </a:lnSpc>
              <a:spcBef>
                <a:spcPct val="50000"/>
              </a:spcBef>
              <a:buClrTx/>
              <a:buSzTx/>
              <a:defRPr/>
            </a:pPr>
            <a:r>
              <a:rPr lang="en-GB" altLang="en-US" sz="2400" dirty="0">
                <a:latin typeface="Comic Sans MS" pitchFamily="66" charset="0"/>
              </a:rPr>
              <a:t>We will inform you of whether they fall below or within this standard on their school report.</a:t>
            </a:r>
          </a:p>
          <a:p>
            <a:pPr marL="342900" indent="-342900" eaLnBrk="1" hangingPunct="1">
              <a:lnSpc>
                <a:spcPct val="150000"/>
              </a:lnSpc>
              <a:spcBef>
                <a:spcPct val="50000"/>
              </a:spcBef>
              <a:buClrTx/>
              <a:buSzTx/>
              <a:defRPr/>
            </a:pPr>
            <a:r>
              <a:rPr lang="en-GB" altLang="en-US" sz="2400" dirty="0">
                <a:latin typeface="Comic Sans MS" pitchFamily="66" charset="0"/>
              </a:rPr>
              <a:t>If your child’s score falls below the national standard they will be required to re-take the Phonics Screening Check in Year 2.  	</a:t>
            </a:r>
          </a:p>
          <a:p>
            <a:pPr eaLnBrk="1" hangingPunct="1">
              <a:lnSpc>
                <a:spcPct val="150000"/>
              </a:lnSpc>
              <a:spcBef>
                <a:spcPct val="50000"/>
              </a:spcBef>
              <a:buClrTx/>
              <a:buSzTx/>
              <a:buFont typeface="Wingdings" pitchFamily="2" charset="2"/>
              <a:buChar char="q"/>
              <a:defRPr/>
            </a:pPr>
            <a:endParaRPr lang="en-GB" altLang="en-US" sz="2400" dirty="0">
              <a:latin typeface="Comic Sans MS" pitchFamily="66" charset="0"/>
            </a:endParaRPr>
          </a:p>
        </p:txBody>
      </p:sp>
      <p:sp>
        <p:nvSpPr>
          <p:cNvPr id="23556" name="Rectangle 5">
            <a:extLst>
              <a:ext uri="{FF2B5EF4-FFF2-40B4-BE49-F238E27FC236}">
                <a16:creationId xmlns:a16="http://schemas.microsoft.com/office/drawing/2014/main" id="{7D28A28D-2D80-7EF5-5458-178295B3079D}"/>
              </a:ext>
            </a:extLst>
          </p:cNvPr>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23557" name="Rectangle 6">
            <a:extLst>
              <a:ext uri="{FF2B5EF4-FFF2-40B4-BE49-F238E27FC236}">
                <a16:creationId xmlns:a16="http://schemas.microsoft.com/office/drawing/2014/main" id="{0A24CCFF-6A56-995D-85EF-A792FD6EF316}"/>
              </a:ext>
            </a:extLst>
          </p:cNvPr>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23558" name="Rectangle 7">
            <a:extLst>
              <a:ext uri="{FF2B5EF4-FFF2-40B4-BE49-F238E27FC236}">
                <a16:creationId xmlns:a16="http://schemas.microsoft.com/office/drawing/2014/main" id="{DB736C3D-8CC9-CFD5-F156-803FD8F608CF}"/>
              </a:ext>
            </a:extLst>
          </p:cNvPr>
          <p:cNvSpPr>
            <a:spLocks noChangeArrowheads="1"/>
          </p:cNvSpPr>
          <p:nvPr/>
        </p:nvSpPr>
        <p:spPr bwMode="auto">
          <a:xfrm>
            <a:off x="7937500" y="4649788"/>
            <a:ext cx="142875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23559" name="Rectangle 10">
            <a:extLst>
              <a:ext uri="{FF2B5EF4-FFF2-40B4-BE49-F238E27FC236}">
                <a16:creationId xmlns:a16="http://schemas.microsoft.com/office/drawing/2014/main" id="{289B7D29-42D1-1636-8F22-7FDFEB049B06}"/>
              </a:ext>
            </a:extLst>
          </p:cNvPr>
          <p:cNvSpPr>
            <a:spLocks noChangeArrowheads="1"/>
          </p:cNvSpPr>
          <p:nvPr/>
        </p:nvSpPr>
        <p:spPr bwMode="auto">
          <a:xfrm>
            <a:off x="4572000" y="30638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Char char="•"/>
            </a:pPr>
            <a:endParaRPr lang="en-GB" altLang="en-US" sz="2400">
              <a:solidFill>
                <a:srgbClr val="CC0000"/>
              </a:solidFill>
              <a:latin typeface="Times New Roman" panose="02020603050405020304" pitchFamily="18" charset="0"/>
            </a:endParaRPr>
          </a:p>
          <a:p>
            <a:pPr>
              <a:spcBef>
                <a:spcPct val="0"/>
              </a:spcBef>
              <a:buClrTx/>
              <a:buSzTx/>
              <a:buFontTx/>
              <a:buNone/>
            </a:pPr>
            <a:endParaRPr lang="en-GB" altLang="en-US" sz="2400">
              <a:latin typeface="Times New Roman" panose="02020603050405020304" pitchFamily="18" charset="0"/>
            </a:endParaRPr>
          </a:p>
        </p:txBody>
      </p:sp>
      <p:sp>
        <p:nvSpPr>
          <p:cNvPr id="23560" name="AutoShape 9" descr="data:image/jpeg;base64,/9j/4AAQSkZJRgABAQAAAQABAAD/2wCEAAkGBhMSEBUUERQVFRITFRgVGBYXGBwfGhodGxgcHhobHBgYHCYeFxkjIxYaIC8hJSkpLCwsFx4xNTAsNSYrLCoBCQoKDgwOGg8PGikkHyQpNCktKSwpLCwsLTQpNS8sKS8sLCwsLCwsLCkpLSwqLCosLCopKSo0LCwpLCwsLSkuNf/AABEIAJAAyAMBIgACEQEDEQH/xAAcAAEAAgMBAQEAAAAAAAAAAAAABQYDBAcCCAH/xABHEAABAwIEAwQHBAUJCQEAAAABAAIDBBEFEiExBkFRBxNhgSIyQlJxkaEjM7HBFCVDYtEIFXJzkqKys/A1VGOCk8LS4fEk/8QAGwEBAAIDAQEAAAAAAAAAAAAAAAECAwQFBgf/xAAyEQACAgAFAgMGBAcAAAAAAAAAAQIRAwQSITFBUQVhcRMikcHR4TKhsfAGFCMzQlKB/9oADAMBAAIRAxEAPwDuKIiAIiIAiIgCIiAIiIAiIgCIiAIteqxGKP7yRjL+84D8Ss0cgcAWkEHYg3B8wgPSIiAIiIAiIgCIiAIiIAiIgCIiAIqtxP2kUVFdr5BJMP2Udi7z5N8yq7HPi+KtBYW0FG+xDt5XsOtwRrqOmXfmqOS4RRzV0t2WjiPj+jojllkzS8oo/SeTyFh6t/Gy8cIcS1NW6V01G+mibl7syE5nXvf0SBptrtqvfDPAVJRC8bM83tTSelIT1v7PlZWNSr5YSlyzFVVLY2OfI4NYxpc5x2AAuSfAALhnFHa1VVj3NoXmnpAbCUD7WS25BP3bfK/jyFw7esUMeFiJpIdUzMiuOgu438PRAXHwAwNaOQsPILWzOK4JKPLPR+B+H4eanKeN+GNbd2+D1A6aN5khqqhkp3k71xJP7wPrKw8G9otTSZ21VQ57rukaJX3ZI3UuZd33b77G+7hoQLGvMesdXRtkFni/Q8x5rQjjz4k38/35Hpc/4Dl8fDvLpRl07P1+vxOq03adWPNNM1kLo6pz7QkFpYwBxDjLd2Zwyi/o2OawA3Ubj3bRWRufTxwU5qLX71r3FkQPvMc0Xfz3tqNDZUSSrmMMEWZoFMbxyBp7waEWOuQ6He3JYaenDBYXJJJJOpJO5J5lZp5qSlcZWq4r5+nQ4eU/hzGxMX+utMV5q36cmtU4X3z3S1D3yzPN3vc7c/wUlgOPVWGOD6ORxjBzPp3m8bxzsPZd4jX8FrueQUikNyDuLbdCFhjmMRPVZ6XF8IyM4eyUEm9k1z35/wCdT6O4S4oixCkjqYdA8Wc0nVjh6zT4j6ix5qZXIP5PsxAr4r+gyaNw6XeH305eoF19dmLtWfNMSDw5uD6OvgERFJQIiIAiIgCIiAIiICv8Z8Yx4dC2R7HSOkdkYxu7ja+/LZVgU+LYobvccOpCNGt1md8ToW3/AOX4FdEfE11swBsbi42PUdCvaq42Ucbe72Oe8SdntJTYRVNp4QZBEXmR2shLSHE5jtsdBYK08GSB2HUhGg/R4vowD8ls8QNvSTg7GGT/AAFRfZu++E0h/wCC381CSUtiEkpbdiyIiK5kOW/yhKRxw6GVou2GpY53wLXNH1IHmuSEkuLhqLNcPEEG9vFfTXEmBsrKSank9WVhbfofZd8QQD5L5gjpJIJX00wtPTOcwtPtNvuOo2IPS3Vaeaja1I9H4DjqOI8GXWmvVWvnfnVGwNQC3ULLGV+Bg35nyv8AEL3ZcqR9Aw4vl/kERLqhnMLhcr9jNszjoN/ID/6hOqyYdg8uIVTKODd+sr+UcdxmJ/hz0HNZ8ODm9KOXnM1h5TDeNPpwu76HUf5P2GObRT1Dxb9JnJbfm1gsD8Llw8l1NaeD4VHTQRwQi0cTQxo8B16k7k9StxdxKj5VKTk22ERFJAREQBLqh9rmNPpoKVwmkijfVNZKY75iwseSLtFxsNtfkqbwhVUs+M0jKNkrRG2aaR7u8BcMmVo+0JLm3J352UN70XUbi3aO3IiKSgREQBERAaOOj/8ALP8A1Mn+AqF7MT+qKT+q/wC4qcxaZjYX53sYHNcLvcANQeZXNOzztEo6bDYYJHPdMwPvHHG959ckagW1v1VG0pGNtKW51dFSYe0eSU2p8NrZBcDM5gYNT1cVdlZNPgupJ8BUHtO7Mm4iwTQER1sQ9B+wePcf+R5XPIq/IpLJtO0fKUc8jZHQVEboqiPRzHCx+IH1/BZRJY6runaT2dsxKHNHaOsi1ilGl/3HnctP0OvUHg0bnh74ZmmOohcWvYd7jc/BcvMZfR70eD3vg/jDzKWDiv31w/8Ab7/qbDnrHmJXl5A9ZwFupC9Q0UtTUQ0lMftZzbNya3m422FrnyWth4bk0kdrN5yGBhyxMR7Lp18j3hmHTVc4pqNueY6ud7MQ5uc7kBf68yvoHgXgWHDIMkfpyvsZZj6z3fk0XNh49SSs3BvBdPhtOIoG+kbGSQ+tI7qT06DYKfXYwsJYapHzfP5/Ezs9U9kuF0X38wiIspzwiIgCIiAoHalC6WSihZN3DhJNU96AHFvcxa2ad/vVF8AYCW4vJM6pkqSKGItfJa/20jvVtoG2juB++rFxf/tCh6FlWD8MkR/IKM7PRlrZGncUFM3TYiOWdnXwC0niS/mNF7UZtK9nZ0RERbphCIiAKscT4NiE8rRS1jaaDL6YDA55dc6gkbWtzGys6KGrIas543sZgkOarqamofe93PsPkQ4/VW3hrhiGhhEUAOUEnM4guNzfV1hdSyKFFLgqoRW6QXmSUNF3EADck2HzKrXEvGghkFNSxmornjSJuzAfbldsxv8ArTdR8PAUtU4SYtOZ9iKaO7adptzG8hHU2S+xOroiYqOPsPYbOrILjcCQH8Lr9pOPMPkOVlZAXE2A7wAnyNrreouH6aEARQQsA92No/ALxiPDNLUNyzU8Tx+8wfQ2uE94e8SLHgi4IIPMKp8Z9mNHiRD5Q6OdosJojZ1ujtLOHx1HVSnDPCcNA2RlOZMkj8+V7swboBZt9m6eKmlPqWTfJR8G7GsMp814TO5wsXVBzm3gLBoPiBfxW/wp2b0WHSyS0zHZ5Blu92Ysb7jCdm/M6DVSuJY+yGop4HNcXVTntaRawyNzHNc/gpRBqsIiKQEREARFG4zxHTUjc1TMyO4uAT6Rt7rR6TvIJdEN0SSKp4f2p4bM/I2oDT1ka5jT8HPAF/BWmKVrmhzSHNIuCDcEdQRuFCafAUk+Cn8VgnE6LezYKt3he8A+mb6rS4cZkxdtrAPopgR/QqgR/muW/wAXC2I0DveZVx/Nkbx/lqOwt362pST60FaPjaWE/wCvguZK1nV6fU21/ZZ0JERdQ1QiIgCIiAKr8c8QyQMjgpLGtq3d3EPdHtSHwaFaFQsRrmRcQxuqSGMdRlkDjo3OZPSF+RI08wqyexSb2LBwlwnHQw5Qc8z/AEpZnaukdzJJ1t0CnUWjiOO09Pbv5o4ydQHuAJ8iVOyRbZI3kUGOOcP/AN8p/wDqN/ipakrY5W54nte0+00gj5hLQtGZERSSVLjcZKjDpuTKwRk9BLG5v42+atqqvacz9WSv5wuimHxZK0rBV8cTSTvhw6l/Se6t3krnhkbSRfIHEek6xCpdMpdNlxRV3hTi8VZkikjMFVAbSwuNyOjmn2mnqvHaBickVHkhNp6qRlNGejpDYu8hc+StqVWTqVWRdXxLWVtS6HC8jIYCWy1UjczC4exGB61uZ8OXPVm4xxHD5LYjTiamAF6qnafRBNruYTy5jTzVzwHBmUlNHBEPRjaG/E83HxJufNZsUbGYJBN90Y357+7lOb6XVafNldL5vcieI+MYaagNW0iRhaO6sfXLvVH5nmACqpwdwQ2uDcRxP7eacBzIzpGxnsjJ7WnI6a8zquf19a5/D1O03LY66RjSenducB/fPyXe+H6mOSlhfDbunRMLANgMosPLbyVE9b3KReuW/YjZuz3Dnb0cGl9mAb/0bf8ApVnB6ObCcShpWSF9BWZ+7a83dE9rbloPTbwN+o1veL41DSxGWokbGxvM8/ADdx8BqqJglY/F8TZVsa5lDRZ2xFwsZJHCzjbkBp8LDmTa0kk1XJaSSarkzdtT54qKKppR9rSziS+XNlaY3scSNrekN1T+E+0CCrxKhdbu3RySRkOcPSNRDqWjkBIwtt+8zquzYvhjKinlhkF2Sscw/Bwt+d18/cIcL08tZR0eQtqqeeR9Sbm7RC69gdBZ7g23MAnqqzw4uanW6NiMnTR9GoiLMUCIiAIiIAo3HeHaesi7qpjD2bjkQerXDUFSSIGrKU3sppxoKmtDPcFQ7L8Ntlu0PZph8Zzfo4kd70xdIf75I+itCKulFdEexEScIULhY0lNY6fcs/8AFUrHcB/mWVtdQ5m0pc1tVTi5blJt3jQToR9L9Lrpiqfahi7IMMmDtXTN7ljeZc/TbwFz5KJJVZWaVWR+I4rUYlVOpaGUw0sOX9IqWes4uFxHEeRsRc6W/H2ey/JZ1PX1scwN87pM4PxYbArP2R0TI8JgLAAZMz3kc3ZiLnyaB5K5IlatiMdStkZxJRd7RTxu1zwvb55Dr81Bdk1I1mEU5bvIHSOPVznG/wCAHkrbMwFpB2II+aqPZHU58IgGnoZ4/wCy82T/ACJf4l6GLi+IU+I0FY3TPKaSW3tNkByX+Dh9QsnGk7GV+GPmNoRNKM3siQxgRXOw3cs3afCThr3tBLoZIpm2FzdkjTsPNTeLYPBW05inZnieAbHQjoQd2uCVyiGuUvU3pJQ0EuIAGpJNgPiTsuccYcXvr2vocJYZnP8AQlnH3bGnQgPOhJ2J6HS5Uwey6BwDJqismhba0Mk7jHpsLC1wFaqDD4oGCOGNkbG7NY0ADyCNN7BqUtuCpUXZfT/zY2imJdZ3emRpsRIfabfkBpY8lHYR2ZVlJdtLib44T7BiDrfAOcWg+IAXRkTQh7OJRoOyWmdJ3lZLPWSdZnnL/ZbbTwvZXWnp2xtDGNDWNFg1oAAHgBssiKySXBZRS4ComCcLuhx+rnynupIGPabaB8jgJADbU/YAnpm8Ve0UlgiIgCIiAIiIAvL5ANyBy1XpamKYVFURGKdgkjdu13hsfAjqEBtoqTJwfXU1/wCbq093ygqgZGDwbJq9o8NV7MOOS2BfQ045vYHyO8musPqq6vIpqfYsGPcRwUcRkqHhoA0b7TjyDW7uJ2VY4cweatqRiFcwsa0EUtO79m0/tHg/tHfT5KQwXs/ijlE9U91ZVDaWbZvTJH6rLK1JTfIpvdnNMPrZsElfBNFLLhz5C+GWNpcYsxuWOaOQ/ja97CSru1aEty0UNRVTu0axsL2gHkXOc0WbfpdXlFGlrhjS1smYqYuLG94AHlozAbA21A8L3WvhWDw00fd07BHHcuyt2udzqt1FcuEREAREQBERAEREAREQBERAEREAREQBERAEREAREQBERAEREAREQBERAEREAREQBERAEREB/9k=">
            <a:hlinkClick r:id="rId2"/>
            <a:extLst>
              <a:ext uri="{FF2B5EF4-FFF2-40B4-BE49-F238E27FC236}">
                <a16:creationId xmlns:a16="http://schemas.microsoft.com/office/drawing/2014/main" id="{8021FB8A-7D24-9876-2391-26E912672800}"/>
              </a:ext>
            </a:extLst>
          </p:cNvPr>
          <p:cNvSpPr>
            <a:spLocks noChangeAspect="1" noChangeArrowheads="1"/>
          </p:cNvSpPr>
          <p:nvPr/>
        </p:nvSpPr>
        <p:spPr bwMode="auto">
          <a:xfrm>
            <a:off x="78978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pic>
        <p:nvPicPr>
          <p:cNvPr id="23561" name="Picture 2" descr="http://imgs.sfgate.com/blogs/images/sfgate/sfmoms/2010/08/31/shutterstock_57362761333x498.jpg">
            <a:extLst>
              <a:ext uri="{FF2B5EF4-FFF2-40B4-BE49-F238E27FC236}">
                <a16:creationId xmlns:a16="http://schemas.microsoft.com/office/drawing/2014/main" id="{03D3F9F7-8F8A-DBAD-63B8-9722AFB3CBC1}"/>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86700" y="-23813"/>
            <a:ext cx="1157288"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62" name="TextBox 11">
            <a:extLst>
              <a:ext uri="{FF2B5EF4-FFF2-40B4-BE49-F238E27FC236}">
                <a16:creationId xmlns:a16="http://schemas.microsoft.com/office/drawing/2014/main" id="{8E4C03D2-C7B9-B49E-05C4-96C3B3EB4127}"/>
              </a:ext>
            </a:extLst>
          </p:cNvPr>
          <p:cNvSpPr txBox="1">
            <a:spLocks noChangeArrowheads="1"/>
          </p:cNvSpPr>
          <p:nvPr/>
        </p:nvSpPr>
        <p:spPr bwMode="auto">
          <a:xfrm>
            <a:off x="93663" y="501650"/>
            <a:ext cx="8929687"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800">
                <a:solidFill>
                  <a:srgbClr val="002060"/>
                </a:solidFill>
                <a:latin typeface="Comic Sans MS" panose="030F0702030302020204" pitchFamily="66" charset="0"/>
              </a:rPr>
              <a:t>And the results…..? </a:t>
            </a:r>
          </a:p>
        </p:txBody>
      </p:sp>
    </p:spTree>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18434" name="Picture 7">
            <a:extLst>
              <a:ext uri="{FF2B5EF4-FFF2-40B4-BE49-F238E27FC236}">
                <a16:creationId xmlns:a16="http://schemas.microsoft.com/office/drawing/2014/main" id="{246A6216-100C-B724-E3BA-07259273CE5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3825" y="923925"/>
            <a:ext cx="1914525"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Rectangle 3">
            <a:extLst>
              <a:ext uri="{FF2B5EF4-FFF2-40B4-BE49-F238E27FC236}">
                <a16:creationId xmlns:a16="http://schemas.microsoft.com/office/drawing/2014/main" id="{B5C6C6F4-6948-3AAC-808B-DA39BA0B8FEA}"/>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18436" name="AutoShape 8" descr="data:image/jpeg;base64,/9j/4AAQSkZJRgABAQAAAQABAAD/2wCEAAkGBhQSEBUSEhQWFRUUGB0aFxgVFh4dIBoYFhgYGhgdHBodHCYeIBsjGhoYHy8gJCgpLCwsGB4xNTAqNiYrLSoBCQoKDgwOGg8PGS0lHyQ2KSw1KiosKSw1LCwvLC0pLSkqKiwpLCwpKSwpKSwpKSwsLCwpLCksKSwtLCksLCwpMv/AABEIAHQAoAMBIgACEQEDEQH/xAAcAAABBQEBAQAAAAAAAAAAAAAFAAIDBAYBBwj/xABIEAACAQIEAwQGBwUECAcAAAABAhEDIQAEEjEFQVEGEyJhBzJCcYGRFCNSYnKh4ZKxssHwFyRj0RUzgqK0wtLxFjRDU1SDk//EABoBAAIDAQEAAAAAAAAAAAAAAAIEAAEDBQb/xAAtEQACAQMDAwIFBAMAAAAAAAAAAQIDESEEEjETQVEicQVCYYGxI5GhwRQVM//aAAwDAQACEQMRAD8A3+a4kEYg6hAtCrFkVmOo8hznYOW2Fr9LiNIlFIQh20agwI1aXJgkCboRsJJ8rsFU9T8zhd4dpPzOHOlK/Jh1oNJbTirJA6mPng5ksn3YN5nywCnEv0t/tt88HUhKSsmY05KLux/ZCrWanVNfvv8AWnuxmECuE0rE6QAZbU1h4dWn2cHlXGe+lP8Aab5459Jf7TfPGToNu5r114NGRiBcmgEaRfrfAP6S/wBpvnhfSX+03zxSoS8k6y8DaggkDaT++2K2Zzapuyhj6oJ3JtPuHPExIFzYDf3DGGzGQraj3mpmPrGN2neeQiIXlEcsHWqOmlZXAo01Uk7s2dAAL4xqpm8MLr9/ykyx6TaLgzV+GDdEB8h4SPwsIt9026dC2gsKo5gAfIAYmyr6To5ez5fd93T4jpKmopSh+rT+6Nac9z2MG/6FqTM0+ZAcajc7axDKbm6tHlcnHArSAQw0uuoapiZiQ3iE8iCwPU4LRivnROjqGsfKCSPd+h5Y5kdS22n3G9uUMqmAtifrFsInntNsdqZlAYlr7AoZtvYAz8Ok46wHglA41jwmIO/2rfPDOJcNLXpJoEEFXcMDJVrKZWJUSCwtNtsNaeu6S5Br01N5JKdQEAgyDzGJDHn8sDkpOkArpJv9SbE8/AbT1Ak85O+GJxB5AAVr3HqNp1MtgXu3hJ0henWB0YaqMld4E5UGuMhXWP6AwtY8/kP63xBTrqxgG43Bsfkbx57eeJMMqzyjB3WGLCwsLBAiwsLCxCCwsLCxCCwsLHGYAEnYb4hCDNVYt0ufn4R8SJ9yn4tytO89P4v0BNuRZugxCwLNEXmSN/Gdh7lA+St1GHrxSgvh76nax8amD5kGAZ5HrjLcr5ZpZpYCmS06xriPPacXs3RplHCFAxHhhhGoXW34owBynEqVUlaVWlUI3FOojkDzCsSPjizgZ01UzcuM9mLFgsCAw2YAj3ESPyOKub3T8R/gbE+SE0gPsyP2WIH5RiDN+sn4j/A2PNSjtqWOpF3scb2Px/yOLZc4qc6f4j/A2LOBqPIUuRMARBEg7g4r1OGUiQdA52k8xBPv8x798WMLAqckrJgWXIMrZCoFIE1YB0agGvFpMhlaYGqSDv7q2UrHUxVjCDxBzI02hmM61axkkW8UrvBzEL5gsYUn3zuNjfkvKeewvJDUNXJcAuCfORgrr9ofPDg46j54D4UY9Z0/qcTqBnCwGGHaz1PzOJ0i+oF8LAkV2+0fnhwzTfaP5YrpsnUQUxVruzVFpUwC/rGSYUTALkX0yDA9orA5lRvE+KVKdF3W7BfCABJYkKoAPtFiAAeZGLed4nS4TkWr5ltVQwXvLVaxFkUm8ADSOirPXHK+Iap6dKEcylwN6eCqep8Iu1OD5ahTNTNMjges+Y06BMbIfAsn3tfc4CZr0w8LpEIMxqt/6dNio8rAD5Y8WzXHM1xziFKlVqFVq1AqIvqUlvJVZuQsmTc4954PkMtk9OWy4p0m0yEBAqOq2Lt7bX3JnnEAW5L0Lqq9aTb+nYeUkuEVMr2v4ZxCKYrUqjA+FavhYMbSmqCGv7BnBGtw6pQvSL1U9qm7anA603YyfwOb8mU+tQ7T9mcvxGm1GsVNRbBwQalFmEg7zB30NAYT5Eec+j/0mVsrmfoHEH1U1Y0hUYyaTqxWC3tU5EX2teLYSlotRov1dLNu3yvuW3GpiSPX+D5halMuhlS7xaNjBBBuCCCCDcEHHM8vjT/a/cB/zYjrjuKyuv8Aq8w4VxyWowhKg/FARhz8DWIOqXPeun4X/fS/zxpSrrULqrv+e4cY7WkR+1T97fwPiziBFlqY82/gfFo0jgqid0XJ5GYpcV4otBAzAsWbSoXmYJuTYCATOLdVotEmJiYt1J5L5n88UM5lBVENfYgxcdI5qv8AvPPIDAwjnJQP4Z2hbMVAmhQrAmxJsORPMeQA88H0pxt8TzPv/qBsAMUeDdnxRYvJJIgAiIHzN/1wXAwc4q/pLk12MzhYfSy7sAQoAIBGptwRIsATth4yf26gA5hPLcSZNvICOePWT11GPDv7HFjpKsu1vcr1aoUSxCjqTH78Da/aKmLLLe4QPmf8sC+2JXvaegEL3cgkHxEsbgm5EAfLA6mfBdb9ZgeU/wBCeuFZ66Ul6FYZjpEn6shluPs1lUfEn9y/zY4pZnPk+u+3JAFjr6on5m+KVOlJvPwxbp8Jeop7ukzDqJP57fLCcqjk7yY5GCisIsdnU7zNUAoKp3uonkxpo7xHPafKMZf09cYZ85Sy8+CkmqPvObk+cAfPGy4Lxb+85ZWTRpq6I2HipugHS0n3k++cL6ZKAp8VSq6a6ZjUpJGrSwLLO4lSBPn5Y5VRL/Yxz8rsRN7HdALsTwbMU+IZGppaitWqvd1aiNobqBtqkSsAidW/PHtWc7EB+LU+Jd8w7tQO60yJVSo8eqy3kiN5ve2OzfbXhWfoDIk1cmiaWy9RltTdJ03V2IC6iLnbYixwzJ9vc3wpBQz9F8yjEmlmlrag6HbS5BDjmPEpE3x1wDe8C7Jrlczm8yrvUfNuG0tA0xqOgNMGWaATAAgdSfm/jtZ3zVd6gAqNVcuFMgMXYsAeYmceq8W7VZ3iYQ5TvMhlFJNTM1KmgMG0x4hHqlWACtfVBjFPjWf4YeGPk0zSlqK6lYU/FUqiWBnTB1MYJBBA5mLwht+w/Emz3BBqJ7xUZNXPXTvTYeYYKfeME+FV+8K1JJ10g12J9c02ESbD3YzfokrfRuEVKzXCK1XSN4UVG/OIHxxpOC0EpqlJWLmlRpozciyjSSvlKH8scTQ2hLUQSxdW/s1cW5wZb4jltYpqF1eI2gH2Hve2IkzPdeEVr8wZdFPIczqmPVsOh2IrjfF9TmmJ0IYJG7NBDz90THUkHyxDlgTtt18j/Xv6xtjqQlensdiSh695o8tmhVkJcg3WxII2JJs3kT4VjYt4cEaGX03N2veTad4m8nmdz7rDN1M01JqZSBpAt9qQNQJ8/kIBAtfS5XMrUQOuzDnuDzB8wbHCtSDj7EuS4WFhYxIZU1iNNmKBSVR7hpA02Hqi5gnVpI2xailVADLoM6RIAki4CsLHqF89sMOdArLQ8JDA+Fhs3iazcp+MfG3czwpGMQAW9moBf8LbE29+Gqt1LIVJpxVgXx/s27ovdjWyG2poOmPVANjeCLrEbGcAMrlvrRTdXVuhUlh8OY8xbGsWrVogKACBPhqMxkTbS0ErAtMsPLpa10q6gVEgzAFT7Q+w4tPuIJ/LFKo0rBuObmarZinlzanqYXmpBH7P/Y4q5jjdWsPHV0qYGlByJgAgW/aPLBjiXZHc02n7tTz6N/Ij47DAWnwWoauju2DxMGwgHeTaB5dcFBRtzkCSZVq0vCdJKmxVjcqykFG6SrAG0Dw+eCHbbhC8W4euYpwtRQNYn1KoHqmbxLFZ5gowtgvQ7OU0H1xLvvoSeXluRuJaBuMCM0Heu65QeFgiugkq2geHUwHhI2DCRFvEIhXU0nUcZ03aUf58ou1jEdnPR7lxkzm+IVGpqrEFVYDTpOnS3hJ1ltlXlp3mz6vpByOWpfR8llnq09WqK9Ru71SPF3ZLSfeBBvB57PjPYDL55BS700s0BLI4AY6bTpBIdQDAYah94Xxhc76D+IK0IEqLybWB8wTjWn8RoyxUe1+HgycGg01Ph/HCi/S8zSzMQtOsVKyeSIIQ7QApUmBbljM5z0XZiln1yvro4DCqikAoTBsfbnw6evlfF+l6F89TAqVCieJQAryxZmAWNIN5jHqKcCz1MpUCVq9VFHirNSXU199NQgU7k6RJNxJJkHU1W6D/AMf1Pi/ZEUc5GcRyiZfL0sjTABcK9aPZpUyIH+0wFMdQtQ8jiXhFfxsJjUFjaSRqJAJMCzA35TGxxLluA5gEu+Wq1KjXd2alc7CF7yFUDYXgWAuTiynD8x4pylSCZ9ekbQAN6l9sDpdM6VLY+Xlv6hOVncHZvg6PWHiJDapVIIUm4GoncwfPfrOCNPJoqhAohRAC726tjr5HM2/utWxB9ekNv/sxL9HzH/xaoHQNS/M95+788MODXBe+/JDVyin1uQ2BvGwv+nzxb4XRNIXBCO19R2JsjQNgfVPnoPWZKFKqt/olYn30t/Id7b37+eKGepZ2rIOWqIv2VqUvzbvASdjaAIG++BlGTViYNDitns6Kazux9UdSN/gJueVuZGKlLNZuPFknJC7ipSGp/drssXm8XABwKzRzCDvczRqKCwUvKELqbSghXJCyQOcTJ5nE0+m3ztN2RjVm4xvHIIzmfKV60BNQdSpZZMqAQFb2bx8Cca6vmFNLXGpWAIU89UaQQR1Inp8MZjO9m6hdmVtWok3Yg3MwRsek+Q2wY4blnGWai0FlHhgk2JLJc/eBHwOCrQfIVGaeCTLuzSp0kcg06TAkhSSzKwBB9oETtBiKtw9GMAaWPsVNja+k3U26ScRDMXWCtyKiarSdBUwZj1Sg0mJ1G+J8rTetWiq+mV8NJTIiCQzagNd1bdelxhHerXkM3s2QpWqUjpgkWhXNo5+K7D4ahfbpO3EKbCGF5EI0C5Jghp08jeQcWhQbTAggSGp1CSARYw/rDymbEbbilVyYY6VJRmBBRwPEOelrg8/VJO+2D5yXcmoZErILEAmdI/5nI1t7zHTliRmSisWUKJCqt4G5Cjlb1vzwNcVKcqC6DSYCiRqtpiZC87jbphzZGFLsCJ5AnU0kTzkiN5my7WxLl8HM/V75e7amrJ9loLTBggkEKQeaiRyPLCp8PKQGr11MWSnWZmPwYtpE8yfji7lKyHwr9Xq2JILN+FhKx+GTblidKCrIUSZvfn95t5+Z/LGU7PE1+6KumCnyJ7yi7NUJWvSgNVZ93A8Vwh9wWB1OPQwMYnN5UhqTEzFelA2A8Y2HP3mfhja4e0ttnpMKvJ2MBcx2rpJxCnw8h++q0zVUgeHSpYGTO/gPLpjGZ/tHxTOcTzWU4e+XoJk9IZqyli5cSNg1rHYCOe4wL7ZrnP8AxDklyrUhmTkipd1OhfFW7xtNzyMC+4w0ZHsIwox5n2Z9I2Y/0Rnc1mwj1clVel9WIDsujTPQaniRyHXAzsL294lm87lxIr0KgJr6cs1NaEglQKp9Y7AXvfffEIevnGd4X22pV+IZjh6pUFTLKGdiF0kHTGmGJ9obgbHGR7O9peKcTzFWtlamXo5SjmO6KOhLsiFSxnSfEVPUXMcpxjeM9r34dx3ilSmoNSqEpI7+pTZu6OuoegANuZxCH0FGAHbkf3J/x0f+IpYt9nMrXSgv0quMxVa7OqKqiQLIFF1+8bmZtsKnbn/yT/jo/wDEUsXHlFPgErmAf1w5qhUhhGxWTtcSpaOQYCTyDNgYXlyp74KAh+ooiq01DWEsCrQo7oXAmWxQ7QVWGSqPT+lMRTL6KtBApRT45KJsIMiRIvswlivCmrxTE6KndSDHdU+7ddMvpIIaJBIMDoonYC1vLFjMMWdWVNSqLhhpJPj0lbagRqa46iAeWAyfE8oKdGojdxm6lUK2XUEGlpUpUVtz3ZddR1+IA9VnG6ymalQyyywCVIh0DAEal/mtrGwxxqtOzceUdaLU1kr5rLmsHRHeGLsysAbqaemSQRudonaeWLlFKK0QEUWY6kYXanOosR7RVSG1XiInlhyZn6wOqhvCRJaJEqRcA2EH54r1ldKWh4dQGM3sTTKiDdgZjkQZF1uMLyTxtfBHFoINlmFkqEL0YaiPwsTPz1e7DgAvWT8WP6fkMWG5/wBc8QgBQT8yf5nn7sDVebBlTNcP1hioCsQYEAhmi2sHwm8bfMxajwnNtMJqZJEA38MHxai0gzYg2JFhN8WuNZ1koll8MkKCbbnfyHnv5DAXJVWoVac1UdWbSwRiZLTDAbQCQnvU+/DFNOVN3MpNJh/OqfqiTtXpWGw8Y+J/q2KuQ9LOXeq4dSlKPqqgJYv01IFlS3si87HSSAVnsyZpMZgVqZhb7NPK7Hy5nbHl/Fs99JzdSplqTKapZhTpgk6QJYkD2jdmi0ki+7VSnKEMc34OlodJS1M5Rq4SV92Me5pshk8rxXidR9WZyOYdSQcrWjvUWJFQhTFQALMHSepK49DTsRSGey+cD1NeWodwikggpDCWJGot4t55YwPoc4tRWu9Fqf11UFkqi8qouh6AbgixmDeC3sWHqUnKCbFPiFGNDUSpwTSXn8/fkxuT9F+WptmvrK7Uc3rNTLs47sNUIJZQFDahFjJj4DEvZv0erk6q1FzWcqqiladKtW1IgIiygDZbCdsa3CxqImHf0T5cZts1Sr5qh3lQVKlKjV003cNq8QiYJJMTzMRiTO+izK1a+brVWqN9NQLUSVhdJQqyQshgUEEk88bTEGdqMtNjTXW4UlU1adTAGF1EGJMCeU4hAH2P7Hrw9GRcxma6sFCjMVAwRU1ABAAAo8X5DphnbnOp9FanrXWWonRqGqPpFK+mZjGazPanMOhDVCQzQFpUzTqGox09yCWlQGttr3llAkz8Q7HU8tkWq1FRswXpElR4aeqvSlaf7jUPjfdjeBUJKTwZ7rp2OlbyCwMRKuy2FwDpIkAkxO0nqcdv9up/+1T/AK8LCx3+nFvKOSpyXDB69ncuHNUUl1sTJMmSTLE3kyd5kHFnNCGRwSGDQCDeG3v8BjuFhbUU4xoysjahKTqxuy3Rqa6BrGA4JnTYNBiSOvmIxO9QmlUn7LfwnHcLHlnyj0S4CNTn5TiCgJCubkifdPQcv345hYwqcgAntif7qT0df34B5OWkkm1amIEAHxbkAb4WFhql/wAjKfId4gSKZcGGpxUU/epnULG0Wg+ROMxl+1b0qtTMU6VBatSNbCndiOe+97xvvvhYWBoSaWApckGQ7X1KFSpVpUqCPVMuVp7n52kkmBaSTzOL7+lLOD/2twPU6kDrhYWHIye5AS4uTf2mZv8Aw/2P1wv7S83/AIf7H64WFjqbI+Dnb5eRf2l5v/D/AGP1xz+0vN/4f7H64WFibI+Cb5eQe3aaocwM3op96ux0mNRXTrKzGsLK6t4JHTBFe19fOMuXqlQjMpOhYP1ZDgTe2pROFhYuNON+CpTlbk//2Q==">
            <a:extLst>
              <a:ext uri="{FF2B5EF4-FFF2-40B4-BE49-F238E27FC236}">
                <a16:creationId xmlns:a16="http://schemas.microsoft.com/office/drawing/2014/main" id="{D9C2BD39-FFF8-6C8B-EA33-C46FCD4F89D5}"/>
              </a:ext>
            </a:extLst>
          </p:cNvPr>
          <p:cNvSpPr>
            <a:spLocks noChangeAspect="1" noChangeArrowheads="1"/>
          </p:cNvSpPr>
          <p:nvPr/>
        </p:nvSpPr>
        <p:spPr bwMode="auto">
          <a:xfrm>
            <a:off x="45418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18437" name="TextBox 11">
            <a:extLst>
              <a:ext uri="{FF2B5EF4-FFF2-40B4-BE49-F238E27FC236}">
                <a16:creationId xmlns:a16="http://schemas.microsoft.com/office/drawing/2014/main" id="{2917D93B-13FC-004C-9AF5-94531E9548E9}"/>
              </a:ext>
            </a:extLst>
          </p:cNvPr>
          <p:cNvSpPr txBox="1">
            <a:spLocks noChangeArrowheads="1"/>
          </p:cNvSpPr>
          <p:nvPr/>
        </p:nvSpPr>
        <p:spPr bwMode="auto">
          <a:xfrm>
            <a:off x="-325438" y="228600"/>
            <a:ext cx="9794876"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400">
                <a:solidFill>
                  <a:srgbClr val="002060"/>
                </a:solidFill>
                <a:latin typeface="Comic Sans MS" panose="030F0702030302020204" pitchFamily="66" charset="0"/>
              </a:rPr>
              <a:t>How can I help my child prepare? </a:t>
            </a:r>
          </a:p>
        </p:txBody>
      </p:sp>
      <p:pic>
        <p:nvPicPr>
          <p:cNvPr id="18438" name="Picture 4">
            <a:extLst>
              <a:ext uri="{FF2B5EF4-FFF2-40B4-BE49-F238E27FC236}">
                <a16:creationId xmlns:a16="http://schemas.microsoft.com/office/drawing/2014/main" id="{27C40C0B-2FD8-B838-FE7E-CD92A03BB0B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9850" y="1103313"/>
            <a:ext cx="3559175" cy="499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9" name="Picture 6">
            <a:extLst>
              <a:ext uri="{FF2B5EF4-FFF2-40B4-BE49-F238E27FC236}">
                <a16:creationId xmlns:a16="http://schemas.microsoft.com/office/drawing/2014/main" id="{CD030E3A-0303-7BF8-B72B-03D58D3C83F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43713" y="4508500"/>
            <a:ext cx="2138362"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0" name="Picture 2">
            <a:extLst>
              <a:ext uri="{FF2B5EF4-FFF2-40B4-BE49-F238E27FC236}">
                <a16:creationId xmlns:a16="http://schemas.microsoft.com/office/drawing/2014/main" id="{F6420003-E831-A0F4-49DF-06C11476399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58950" y="3400425"/>
            <a:ext cx="2355850" cy="3355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41" name="Picture 12">
            <a:extLst>
              <a:ext uri="{FF2B5EF4-FFF2-40B4-BE49-F238E27FC236}">
                <a16:creationId xmlns:a16="http://schemas.microsoft.com/office/drawing/2014/main" id="{E4217DC3-6D0A-B115-EF19-FB7B7301B9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134225" y="2343150"/>
            <a:ext cx="1925638" cy="1009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20482" name="Picture 14" descr="https://encrypted-tbn3.google.com/images?q=tbn:ANd9GcTlA8EnZjRlLG6mwJAOCtOL8fDJKR758hlXSPn2K0NVtOrmmrc1AA">
            <a:extLst>
              <a:ext uri="{FF2B5EF4-FFF2-40B4-BE49-F238E27FC236}">
                <a16:creationId xmlns:a16="http://schemas.microsoft.com/office/drawing/2014/main" id="{7A85F5C3-BE8C-6F64-62A8-E073E73EBF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77326">
            <a:off x="6702425" y="4897438"/>
            <a:ext cx="2151063" cy="1520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Rectangle 3">
            <a:extLst>
              <a:ext uri="{FF2B5EF4-FFF2-40B4-BE49-F238E27FC236}">
                <a16:creationId xmlns:a16="http://schemas.microsoft.com/office/drawing/2014/main" id="{7E4C5C53-46BB-F865-5597-75A50B8459D8}"/>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20484" name="AutoShape 8" descr="data:image/jpeg;base64,/9j/4AAQSkZJRgABAQAAAQABAAD/2wCEAAkGBhQSEBUSEhQWFRUUGB0aFxgVFh4dIBoYFhgYGhgdHBodHCYeIBsjGhoYHy8gJCgpLCwsGB4xNTAqNiYrLSoBCQoKDgwOGg8PGS0lHyQ2KSw1KiosKSw1LCwvLC0pLSkqKiwpLCwpKSwpKSwpKSwsLCwpLCksKSwtLCksLCwpMv/AABEIAHQAoAMBIgACEQEDEQH/xAAcAAABBQEBAQAAAAAAAAAAAAAFAAIDBAYBBwj/xABIEAACAQIEAwQGBwUECAcAAAABAhEDIQAEEjEFQVEGEyJhBzJCcYGRFCNSYnKh4ZKxssHwFyRj0RUzgqK0wtLxFjRDU1SDk//EABoBAAIDAQEAAAAAAAAAAAAAAAIEAAEDBQb/xAAtEQACAQMDAwIFBAMAAAAAAAAAAQIDESEEEjETQVEicQVCYYGxI5GhwRQVM//aAAwDAQACEQMRAD8A3+a4kEYg6hAtCrFkVmOo8hznYOW2Fr9LiNIlFIQh20agwI1aXJgkCboRsJJ8rsFU9T8zhd4dpPzOHOlK/Jh1oNJbTirJA6mPng5ksn3YN5nywCnEv0t/tt88HUhKSsmY05KLux/ZCrWanVNfvv8AWnuxmECuE0rE6QAZbU1h4dWn2cHlXGe+lP8Aab5459Jf7TfPGToNu5r114NGRiBcmgEaRfrfAP6S/wBpvnhfSX+03zxSoS8k6y8DaggkDaT++2K2Zzapuyhj6oJ3JtPuHPExIFzYDf3DGGzGQraj3mpmPrGN2neeQiIXlEcsHWqOmlZXAo01Uk7s2dAAL4xqpm8MLr9/ykyx6TaLgzV+GDdEB8h4SPwsIt9026dC2gsKo5gAfIAYmyr6To5ez5fd93T4jpKmopSh+rT+6Nac9z2MG/6FqTM0+ZAcajc7axDKbm6tHlcnHArSAQw0uuoapiZiQ3iE8iCwPU4LRivnROjqGsfKCSPd+h5Y5kdS22n3G9uUMqmAtifrFsInntNsdqZlAYlr7AoZtvYAz8Ok46wHglA41jwmIO/2rfPDOJcNLXpJoEEFXcMDJVrKZWJUSCwtNtsNaeu6S5Br01N5JKdQEAgyDzGJDHn8sDkpOkArpJv9SbE8/AbT1Ak85O+GJxB5AAVr3HqNp1MtgXu3hJ0henWB0YaqMld4E5UGuMhXWP6AwtY8/kP63xBTrqxgG43Bsfkbx57eeJMMqzyjB3WGLCwsLBAiwsLCxCCwsLCxCCwsLHGYAEnYb4hCDNVYt0ufn4R8SJ9yn4tytO89P4v0BNuRZugxCwLNEXmSN/Gdh7lA+St1GHrxSgvh76nax8amD5kGAZ5HrjLcr5ZpZpYCmS06xriPPacXs3RplHCFAxHhhhGoXW34owBynEqVUlaVWlUI3FOojkDzCsSPjizgZ01UzcuM9mLFgsCAw2YAj3ESPyOKub3T8R/gbE+SE0gPsyP2WIH5RiDN+sn4j/A2PNSjtqWOpF3scb2Px/yOLZc4qc6f4j/A2LOBqPIUuRMARBEg7g4r1OGUiQdA52k8xBPv8x798WMLAqckrJgWXIMrZCoFIE1YB0agGvFpMhlaYGqSDv7q2UrHUxVjCDxBzI02hmM61axkkW8UrvBzEL5gsYUn3zuNjfkvKeewvJDUNXJcAuCfORgrr9ofPDg46j54D4UY9Z0/qcTqBnCwGGHaz1PzOJ0i+oF8LAkV2+0fnhwzTfaP5YrpsnUQUxVruzVFpUwC/rGSYUTALkX0yDA9orA5lRvE+KVKdF3W7BfCABJYkKoAPtFiAAeZGLed4nS4TkWr5ltVQwXvLVaxFkUm8ADSOirPXHK+Iap6dKEcylwN6eCqep8Iu1OD5ahTNTNMjges+Y06BMbIfAsn3tfc4CZr0w8LpEIMxqt/6dNio8rAD5Y8WzXHM1xziFKlVqFVq1AqIvqUlvJVZuQsmTc4954PkMtk9OWy4p0m0yEBAqOq2Lt7bX3JnnEAW5L0Lqq9aTb+nYeUkuEVMr2v4ZxCKYrUqjA+FavhYMbSmqCGv7BnBGtw6pQvSL1U9qm7anA603YyfwOb8mU+tQ7T9mcvxGm1GsVNRbBwQalFmEg7zB30NAYT5Eec+j/0mVsrmfoHEH1U1Y0hUYyaTqxWC3tU5EX2teLYSlotRov1dLNu3yvuW3GpiSPX+D5halMuhlS7xaNjBBBuCCCCDcEHHM8vjT/a/cB/zYjrjuKyuv8Aq8w4VxyWowhKg/FARhz8DWIOqXPeun4X/fS/zxpSrrULqrv+e4cY7WkR+1T97fwPiziBFlqY82/gfFo0jgqid0XJ5GYpcV4otBAzAsWbSoXmYJuTYCATOLdVotEmJiYt1J5L5n88UM5lBVENfYgxcdI5qv8AvPPIDAwjnJQP4Z2hbMVAmhQrAmxJsORPMeQA88H0pxt8TzPv/qBsAMUeDdnxRYvJJIgAiIHzN/1wXAwc4q/pLk12MzhYfSy7sAQoAIBGptwRIsATth4yf26gA5hPLcSZNvICOePWT11GPDv7HFjpKsu1vcr1aoUSxCjqTH78Da/aKmLLLe4QPmf8sC+2JXvaegEL3cgkHxEsbgm5EAfLA6mfBdb9ZgeU/wBCeuFZ66Ul6FYZjpEn6shluPs1lUfEn9y/zY4pZnPk+u+3JAFjr6on5m+KVOlJvPwxbp8Jeop7ukzDqJP57fLCcqjk7yY5GCisIsdnU7zNUAoKp3uonkxpo7xHPafKMZf09cYZ85Sy8+CkmqPvObk+cAfPGy4Lxb+85ZWTRpq6I2HipugHS0n3k++cL6ZKAp8VSq6a6ZjUpJGrSwLLO4lSBPn5Y5VRL/Yxz8rsRN7HdALsTwbMU+IZGppaitWqvd1aiNobqBtqkSsAidW/PHtWc7EB+LU+Jd8w7tQO60yJVSo8eqy3kiN5ve2OzfbXhWfoDIk1cmiaWy9RltTdJ03V2IC6iLnbYixwzJ9vc3wpBQz9F8yjEmlmlrag6HbS5BDjmPEpE3x1wDe8C7Jrlczm8yrvUfNuG0tA0xqOgNMGWaATAAgdSfm/jtZ3zVd6gAqNVcuFMgMXYsAeYmceq8W7VZ3iYQ5TvMhlFJNTM1KmgMG0x4hHqlWACtfVBjFPjWf4YeGPk0zSlqK6lYU/FUqiWBnTB1MYJBBA5mLwht+w/Emz3BBqJ7xUZNXPXTvTYeYYKfeME+FV+8K1JJ10g12J9c02ESbD3YzfokrfRuEVKzXCK1XSN4UVG/OIHxxpOC0EpqlJWLmlRpozciyjSSvlKH8scTQ2hLUQSxdW/s1cW5wZb4jltYpqF1eI2gH2Hve2IkzPdeEVr8wZdFPIczqmPVsOh2IrjfF9TmmJ0IYJG7NBDz90THUkHyxDlgTtt18j/Xv6xtjqQlensdiSh695o8tmhVkJcg3WxII2JJs3kT4VjYt4cEaGX03N2veTad4m8nmdz7rDN1M01JqZSBpAt9qQNQJ8/kIBAtfS5XMrUQOuzDnuDzB8wbHCtSDj7EuS4WFhYxIZU1iNNmKBSVR7hpA02Hqi5gnVpI2xailVADLoM6RIAki4CsLHqF89sMOdArLQ8JDA+Fhs3iazcp+MfG3czwpGMQAW9moBf8LbE29+Gqt1LIVJpxVgXx/s27ovdjWyG2poOmPVANjeCLrEbGcAMrlvrRTdXVuhUlh8OY8xbGsWrVogKACBPhqMxkTbS0ErAtMsPLpa10q6gVEgzAFT7Q+w4tPuIJ/LFKo0rBuObmarZinlzanqYXmpBH7P/Y4q5jjdWsPHV0qYGlByJgAgW/aPLBjiXZHc02n7tTz6N/Ij47DAWnwWoauju2DxMGwgHeTaB5dcFBRtzkCSZVq0vCdJKmxVjcqykFG6SrAG0Dw+eCHbbhC8W4euYpwtRQNYn1KoHqmbxLFZ5gowtgvQ7OU0H1xLvvoSeXluRuJaBuMCM0Heu65QeFgiugkq2geHUwHhI2DCRFvEIhXU0nUcZ03aUf58ou1jEdnPR7lxkzm+IVGpqrEFVYDTpOnS3hJ1ltlXlp3mz6vpByOWpfR8llnq09WqK9Ru71SPF3ZLSfeBBvB57PjPYDL55BS700s0BLI4AY6bTpBIdQDAYah94Xxhc76D+IK0IEqLybWB8wTjWn8RoyxUe1+HgycGg01Ph/HCi/S8zSzMQtOsVKyeSIIQ7QApUmBbljM5z0XZiln1yvro4DCqikAoTBsfbnw6evlfF+l6F89TAqVCieJQAryxZmAWNIN5jHqKcCz1MpUCVq9VFHirNSXU199NQgU7k6RJNxJJkHU1W6D/AMf1Pi/ZEUc5GcRyiZfL0sjTABcK9aPZpUyIH+0wFMdQtQ8jiXhFfxsJjUFjaSRqJAJMCzA35TGxxLluA5gEu+Wq1KjXd2alc7CF7yFUDYXgWAuTiynD8x4pylSCZ9ekbQAN6l9sDpdM6VLY+Xlv6hOVncHZvg6PWHiJDapVIIUm4GoncwfPfrOCNPJoqhAohRAC726tjr5HM2/utWxB9ekNv/sxL9HzH/xaoHQNS/M95+788MODXBe+/JDVyin1uQ2BvGwv+nzxb4XRNIXBCO19R2JsjQNgfVPnoPWZKFKqt/olYn30t/Id7b37+eKGepZ2rIOWqIv2VqUvzbvASdjaAIG++BlGTViYNDitns6Kazux9UdSN/gJueVuZGKlLNZuPFknJC7ipSGp/drssXm8XABwKzRzCDvczRqKCwUvKELqbSghXJCyQOcTJ5nE0+m3ztN2RjVm4xvHIIzmfKV60BNQdSpZZMqAQFb2bx8Cca6vmFNLXGpWAIU89UaQQR1Inp8MZjO9m6hdmVtWok3Yg3MwRsek+Q2wY4blnGWai0FlHhgk2JLJc/eBHwOCrQfIVGaeCTLuzSp0kcg06TAkhSSzKwBB9oETtBiKtw9GMAaWPsVNja+k3U26ScRDMXWCtyKiarSdBUwZj1Sg0mJ1G+J8rTetWiq+mV8NJTIiCQzagNd1bdelxhHerXkM3s2QpWqUjpgkWhXNo5+K7D4ahfbpO3EKbCGF5EI0C5Jghp08jeQcWhQbTAggSGp1CSARYw/rDymbEbbilVyYY6VJRmBBRwPEOelrg8/VJO+2D5yXcmoZErILEAmdI/5nI1t7zHTliRmSisWUKJCqt4G5Cjlb1vzwNcVKcqC6DSYCiRqtpiZC87jbphzZGFLsCJ5AnU0kTzkiN5my7WxLl8HM/V75e7amrJ9loLTBggkEKQeaiRyPLCp8PKQGr11MWSnWZmPwYtpE8yfji7lKyHwr9Xq2JILN+FhKx+GTblidKCrIUSZvfn95t5+Z/LGU7PE1+6KumCnyJ7yi7NUJWvSgNVZ93A8Vwh9wWB1OPQwMYnN5UhqTEzFelA2A8Y2HP3mfhja4e0ttnpMKvJ2MBcx2rpJxCnw8h++q0zVUgeHSpYGTO/gPLpjGZ/tHxTOcTzWU4e+XoJk9IZqyli5cSNg1rHYCOe4wL7ZrnP8AxDklyrUhmTkipd1OhfFW7xtNzyMC+4w0ZHsIwox5n2Z9I2Y/0Rnc1mwj1clVel9WIDsujTPQaniRyHXAzsL294lm87lxIr0KgJr6cs1NaEglQKp9Y7AXvfffEIevnGd4X22pV+IZjh6pUFTLKGdiF0kHTGmGJ9obgbHGR7O9peKcTzFWtlamXo5SjmO6KOhLsiFSxnSfEVPUXMcpxjeM9r34dx3ilSmoNSqEpI7+pTZu6OuoegANuZxCH0FGAHbkf3J/x0f+IpYt9nMrXSgv0quMxVa7OqKqiQLIFF1+8bmZtsKnbn/yT/jo/wDEUsXHlFPgErmAf1w5qhUhhGxWTtcSpaOQYCTyDNgYXlyp74KAh+ooiq01DWEsCrQo7oXAmWxQ7QVWGSqPT+lMRTL6KtBApRT45KJsIMiRIvswlivCmrxTE6KndSDHdU+7ddMvpIIaJBIMDoonYC1vLFjMMWdWVNSqLhhpJPj0lbagRqa46iAeWAyfE8oKdGojdxm6lUK2XUEGlpUpUVtz3ZddR1+IA9VnG6ymalQyyywCVIh0DAEal/mtrGwxxqtOzceUdaLU1kr5rLmsHRHeGLsysAbqaemSQRudonaeWLlFKK0QEUWY6kYXanOosR7RVSG1XiInlhyZn6wOqhvCRJaJEqRcA2EH54r1ldKWh4dQGM3sTTKiDdgZjkQZF1uMLyTxtfBHFoINlmFkqEL0YaiPwsTPz1e7DgAvWT8WP6fkMWG5/wBc8QgBQT8yf5nn7sDVebBlTNcP1hioCsQYEAhmi2sHwm8bfMxajwnNtMJqZJEA38MHxai0gzYg2JFhN8WuNZ1koll8MkKCbbnfyHnv5DAXJVWoVac1UdWbSwRiZLTDAbQCQnvU+/DFNOVN3MpNJh/OqfqiTtXpWGw8Y+J/q2KuQ9LOXeq4dSlKPqqgJYv01IFlS3si87HSSAVnsyZpMZgVqZhb7NPK7Hy5nbHl/Fs99JzdSplqTKapZhTpgk6QJYkD2jdmi0ki+7VSnKEMc34OlodJS1M5Rq4SV92Me5pshk8rxXidR9WZyOYdSQcrWjvUWJFQhTFQALMHSepK49DTsRSGey+cD1NeWodwikggpDCWJGot4t55YwPoc4tRWu9Fqf11UFkqi8qouh6AbgixmDeC3sWHqUnKCbFPiFGNDUSpwTSXn8/fkxuT9F+WptmvrK7Uc3rNTLs47sNUIJZQFDahFjJj4DEvZv0erk6q1FzWcqqiladKtW1IgIiygDZbCdsa3CxqImHf0T5cZts1Sr5qh3lQVKlKjV003cNq8QiYJJMTzMRiTO+izK1a+brVWqN9NQLUSVhdJQqyQshgUEEk88bTEGdqMtNjTXW4UlU1adTAGF1EGJMCeU4hAH2P7Hrw9GRcxma6sFCjMVAwRU1ABAAAo8X5DphnbnOp9FanrXWWonRqGqPpFK+mZjGazPanMOhDVCQzQFpUzTqGox09yCWlQGttr3llAkz8Q7HU8tkWq1FRswXpElR4aeqvSlaf7jUPjfdjeBUJKTwZ7rp2OlbyCwMRKuy2FwDpIkAkxO0nqcdv9up/+1T/AK8LCx3+nFvKOSpyXDB69ncuHNUUl1sTJMmSTLE3kyd5kHFnNCGRwSGDQCDeG3v8BjuFhbUU4xoysjahKTqxuy3Rqa6BrGA4JnTYNBiSOvmIxO9QmlUn7LfwnHcLHlnyj0S4CNTn5TiCgJCubkifdPQcv345hYwqcgAntif7qT0df34B5OWkkm1amIEAHxbkAb4WFhql/wAjKfId4gSKZcGGpxUU/epnULG0Wg+ROMxl+1b0qtTMU6VBatSNbCndiOe+97xvvvhYWBoSaWApckGQ7X1KFSpVpUqCPVMuVp7n52kkmBaSTzOL7+lLOD/2twPU6kDrhYWHIye5AS4uTf2mZv8Aw/2P1wv7S83/AIf7H64WFjqbI+Dnb5eRf2l5v/D/AGP1xz+0vN/4f7H64WFibI+Cb5eQe3aaocwM3op96ux0mNRXTrKzGsLK6t4JHTBFe19fOMuXqlQjMpOhYP1ZDgTe2pROFhYuNON+CpTlbk//2Q==">
            <a:extLst>
              <a:ext uri="{FF2B5EF4-FFF2-40B4-BE49-F238E27FC236}">
                <a16:creationId xmlns:a16="http://schemas.microsoft.com/office/drawing/2014/main" id="{DFA8AA3D-9636-A7EE-73F6-7C3FB560099B}"/>
              </a:ext>
            </a:extLst>
          </p:cNvPr>
          <p:cNvSpPr>
            <a:spLocks noChangeAspect="1" noChangeArrowheads="1"/>
          </p:cNvSpPr>
          <p:nvPr/>
        </p:nvSpPr>
        <p:spPr bwMode="auto">
          <a:xfrm>
            <a:off x="45418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pic>
        <p:nvPicPr>
          <p:cNvPr id="20485" name="Picture 12" descr="https://encrypted-tbn1.google.com/images?q=tbn:ANd9GcQXpyeZpwWcNLXcHrrf54OL6_C2ErQfaevuhU3ns11ZrpbOrgAK">
            <a:extLst>
              <a:ext uri="{FF2B5EF4-FFF2-40B4-BE49-F238E27FC236}">
                <a16:creationId xmlns:a16="http://schemas.microsoft.com/office/drawing/2014/main" id="{248610C4-94AF-8D9F-3C07-A0D7FCD409A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1813" y="3700463"/>
            <a:ext cx="1927225" cy="100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6" name="Picture 9">
            <a:extLst>
              <a:ext uri="{FF2B5EF4-FFF2-40B4-BE49-F238E27FC236}">
                <a16:creationId xmlns:a16="http://schemas.microsoft.com/office/drawing/2014/main" id="{E330C13D-1F2B-F67C-85D0-F871DFE63BF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l="54247" t="53683" r="31964" b="29576"/>
          <a:stretch>
            <a:fillRect/>
          </a:stretch>
        </p:blipFill>
        <p:spPr bwMode="auto">
          <a:xfrm>
            <a:off x="4694238" y="4491038"/>
            <a:ext cx="1890712" cy="1435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487" name="TextBox 11">
            <a:extLst>
              <a:ext uri="{FF2B5EF4-FFF2-40B4-BE49-F238E27FC236}">
                <a16:creationId xmlns:a16="http://schemas.microsoft.com/office/drawing/2014/main" id="{2E6B0CA2-3B14-35C6-98EC-E92B7A15A436}"/>
              </a:ext>
            </a:extLst>
          </p:cNvPr>
          <p:cNvSpPr txBox="1">
            <a:spLocks noChangeArrowheads="1"/>
          </p:cNvSpPr>
          <p:nvPr/>
        </p:nvSpPr>
        <p:spPr bwMode="auto">
          <a:xfrm>
            <a:off x="-325438" y="228600"/>
            <a:ext cx="9794876"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400">
                <a:solidFill>
                  <a:srgbClr val="002060"/>
                </a:solidFill>
                <a:latin typeface="Comic Sans MS" panose="030F0702030302020204" pitchFamily="66" charset="0"/>
              </a:rPr>
              <a:t>How can I help my child prepare? </a:t>
            </a:r>
          </a:p>
        </p:txBody>
      </p:sp>
      <p:sp>
        <p:nvSpPr>
          <p:cNvPr id="20488" name="TextBox 14">
            <a:extLst>
              <a:ext uri="{FF2B5EF4-FFF2-40B4-BE49-F238E27FC236}">
                <a16:creationId xmlns:a16="http://schemas.microsoft.com/office/drawing/2014/main" id="{47673FB1-6599-8FCD-F32E-997636A79D6F}"/>
              </a:ext>
            </a:extLst>
          </p:cNvPr>
          <p:cNvSpPr txBox="1">
            <a:spLocks noChangeArrowheads="1"/>
          </p:cNvSpPr>
          <p:nvPr/>
        </p:nvSpPr>
        <p:spPr bwMode="auto">
          <a:xfrm>
            <a:off x="971550" y="5657850"/>
            <a:ext cx="489585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r>
              <a:rPr lang="fr-FR" altLang="en-US">
                <a:latin typeface="Comic Sans MS" panose="030F0702030302020204" pitchFamily="66" charset="0"/>
              </a:rPr>
              <a:t>www.phonicsplay.co.uk</a:t>
            </a:r>
          </a:p>
          <a:p>
            <a:r>
              <a:rPr lang="fr-FR" altLang="en-US">
                <a:latin typeface="Comic Sans MS" panose="030F0702030302020204" pitchFamily="66" charset="0"/>
              </a:rPr>
              <a:t>Username:    cliftonville</a:t>
            </a:r>
          </a:p>
          <a:p>
            <a:r>
              <a:rPr lang="fr-FR" altLang="en-US">
                <a:latin typeface="Comic Sans MS" panose="030F0702030302020204" pitchFamily="66" charset="0"/>
              </a:rPr>
              <a:t>Password:     Cliftonville2021</a:t>
            </a:r>
          </a:p>
        </p:txBody>
      </p:sp>
      <p:pic>
        <p:nvPicPr>
          <p:cNvPr id="20489" name="Picture 8" descr="Word Fun with Chalk Painting - Toddler Approved | Kids fun learning ...">
            <a:extLst>
              <a:ext uri="{FF2B5EF4-FFF2-40B4-BE49-F238E27FC236}">
                <a16:creationId xmlns:a16="http://schemas.microsoft.com/office/drawing/2014/main" id="{F4CF7BF5-FA2B-68A7-ADF2-26B257FFA4C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21150" y="1152525"/>
            <a:ext cx="2595563"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20490" name="Group 2">
            <a:extLst>
              <a:ext uri="{FF2B5EF4-FFF2-40B4-BE49-F238E27FC236}">
                <a16:creationId xmlns:a16="http://schemas.microsoft.com/office/drawing/2014/main" id="{32F6C646-9C71-BD09-A5A7-1023DCD146CB}"/>
              </a:ext>
            </a:extLst>
          </p:cNvPr>
          <p:cNvGrpSpPr>
            <a:grpSpLocks/>
          </p:cNvGrpSpPr>
          <p:nvPr/>
        </p:nvGrpSpPr>
        <p:grpSpPr bwMode="auto">
          <a:xfrm>
            <a:off x="252413" y="996950"/>
            <a:ext cx="3573462" cy="4660900"/>
            <a:chOff x="269875" y="996950"/>
            <a:chExt cx="3287713" cy="4295775"/>
          </a:xfrm>
        </p:grpSpPr>
        <p:pic>
          <p:nvPicPr>
            <p:cNvPr id="20491" name="Picture 6">
              <a:extLst>
                <a:ext uri="{FF2B5EF4-FFF2-40B4-BE49-F238E27FC236}">
                  <a16:creationId xmlns:a16="http://schemas.microsoft.com/office/drawing/2014/main" id="{402E4409-209E-2AC0-D568-F1BA51E0FAE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69875" y="996950"/>
              <a:ext cx="3287713" cy="429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92" name="TextBox 1">
              <a:extLst>
                <a:ext uri="{FF2B5EF4-FFF2-40B4-BE49-F238E27FC236}">
                  <a16:creationId xmlns:a16="http://schemas.microsoft.com/office/drawing/2014/main" id="{D7AA13F9-26FF-A4EB-40CE-0CD44D5F8987}"/>
                </a:ext>
              </a:extLst>
            </p:cNvPr>
            <p:cNvSpPr txBox="1">
              <a:spLocks noChangeArrowheads="1"/>
            </p:cNvSpPr>
            <p:nvPr/>
          </p:nvSpPr>
          <p:spPr bwMode="auto">
            <a:xfrm>
              <a:off x="2987824" y="996950"/>
              <a:ext cx="504056" cy="461665"/>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endParaRPr lang="en-US" altLang="en-US"/>
            </a:p>
          </p:txBody>
        </p:sp>
      </p:gr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2530" name="Rectangle 3">
            <a:extLst>
              <a:ext uri="{FF2B5EF4-FFF2-40B4-BE49-F238E27FC236}">
                <a16:creationId xmlns:a16="http://schemas.microsoft.com/office/drawing/2014/main" id="{416E8885-65ED-2FF7-D630-F92C021750BB}"/>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22531" name="Text Box 4">
            <a:extLst>
              <a:ext uri="{FF2B5EF4-FFF2-40B4-BE49-F238E27FC236}">
                <a16:creationId xmlns:a16="http://schemas.microsoft.com/office/drawing/2014/main" id="{AFF148B7-5295-6C5D-5525-1E3089380132}"/>
              </a:ext>
            </a:extLst>
          </p:cNvPr>
          <p:cNvSpPr txBox="1">
            <a:spLocks noChangeArrowheads="1"/>
          </p:cNvSpPr>
          <p:nvPr/>
        </p:nvSpPr>
        <p:spPr bwMode="auto">
          <a:xfrm>
            <a:off x="285750" y="757238"/>
            <a:ext cx="8572500"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lnSpc>
                <a:spcPct val="150000"/>
              </a:lnSpc>
              <a:spcBef>
                <a:spcPct val="50000"/>
              </a:spcBef>
              <a:buClrTx/>
              <a:buSzTx/>
              <a:buFontTx/>
              <a:buNone/>
            </a:pPr>
            <a:r>
              <a:rPr lang="en-GB" altLang="en-US" sz="2400">
                <a:latin typeface="Comic Sans MS" panose="030F0702030302020204" pitchFamily="66" charset="0"/>
              </a:rPr>
              <a:t>Regular reading at home at least 3 times a week will help massively. </a:t>
            </a:r>
          </a:p>
          <a:p>
            <a:pPr eaLnBrk="1" hangingPunct="1">
              <a:lnSpc>
                <a:spcPct val="150000"/>
              </a:lnSpc>
              <a:spcBef>
                <a:spcPct val="50000"/>
              </a:spcBef>
              <a:buClrTx/>
              <a:buSzTx/>
              <a:buFontTx/>
              <a:buNone/>
            </a:pPr>
            <a:endParaRPr lang="en-GB" altLang="en-US" sz="2400">
              <a:latin typeface="Comic Sans MS" panose="030F0702030302020204" pitchFamily="66" charset="0"/>
            </a:endParaRPr>
          </a:p>
          <a:p>
            <a:pPr eaLnBrk="1" hangingPunct="1">
              <a:lnSpc>
                <a:spcPct val="150000"/>
              </a:lnSpc>
              <a:spcBef>
                <a:spcPct val="50000"/>
              </a:spcBef>
              <a:buClrTx/>
              <a:buSzTx/>
              <a:buFontTx/>
              <a:buNone/>
            </a:pPr>
            <a:endParaRPr lang="en-GB" altLang="en-US" sz="2400">
              <a:latin typeface="Comic Sans MS" panose="030F0702030302020204" pitchFamily="66" charset="0"/>
            </a:endParaRPr>
          </a:p>
        </p:txBody>
      </p:sp>
      <p:sp>
        <p:nvSpPr>
          <p:cNvPr id="22532" name="AutoShape 8" descr="data:image/jpeg;base64,/9j/4AAQSkZJRgABAQAAAQABAAD/2wCEAAkGBhQSEBUSEhQWFRUUGB0aFxgVFh4dIBoYFhgYGhgdHBodHCYeIBsjGhoYHy8gJCgpLCwsGB4xNTAqNiYrLSoBCQoKDgwOGg8PGS0lHyQ2KSw1KiosKSw1LCwvLC0pLSkqKiwpLCwpKSwpKSwpKSwsLCwpLCksKSwtLCksLCwpMv/AABEIAHQAoAMBIgACEQEDEQH/xAAcAAABBQEBAQAAAAAAAAAAAAAFAAIDBAYBBwj/xABIEAACAQIEAwQGBwUECAcAAAABAhEDIQAEEjEFQVEGEyJhBzJCcYGRFCNSYnKh4ZKxssHwFyRj0RUzgqK0wtLxFjRDU1SDk//EABoBAAIDAQEAAAAAAAAAAAAAAAIEAAEDBQb/xAAtEQACAQMDAwIFBAMAAAAAAAAAAQIDESEEEjETQVEicQVCYYGxI5GhwRQVM//aAAwDAQACEQMRAD8A3+a4kEYg6hAtCrFkVmOo8hznYOW2Fr9LiNIlFIQh20agwI1aXJgkCboRsJJ8rsFU9T8zhd4dpPzOHOlK/Jh1oNJbTirJA6mPng5ksn3YN5nywCnEv0t/tt88HUhKSsmY05KLux/ZCrWanVNfvv8AWnuxmECuE0rE6QAZbU1h4dWn2cHlXGe+lP8Aab5459Jf7TfPGToNu5r114NGRiBcmgEaRfrfAP6S/wBpvnhfSX+03zxSoS8k6y8DaggkDaT++2K2Zzapuyhj6oJ3JtPuHPExIFzYDf3DGGzGQraj3mpmPrGN2neeQiIXlEcsHWqOmlZXAo01Uk7s2dAAL4xqpm8MLr9/ykyx6TaLgzV+GDdEB8h4SPwsIt9026dC2gsKo5gAfIAYmyr6To5ez5fd93T4jpKmopSh+rT+6Nac9z2MG/6FqTM0+ZAcajc7axDKbm6tHlcnHArSAQw0uuoapiZiQ3iE8iCwPU4LRivnROjqGsfKCSPd+h5Y5kdS22n3G9uUMqmAtifrFsInntNsdqZlAYlr7AoZtvYAz8Ok46wHglA41jwmIO/2rfPDOJcNLXpJoEEFXcMDJVrKZWJUSCwtNtsNaeu6S5Br01N5JKdQEAgyDzGJDHn8sDkpOkArpJv9SbE8/AbT1Ak85O+GJxB5AAVr3HqNp1MtgXu3hJ0henWB0YaqMld4E5UGuMhXWP6AwtY8/kP63xBTrqxgG43Bsfkbx57eeJMMqzyjB3WGLCwsLBAiwsLCxCCwsLCxCCwsLHGYAEnYb4hCDNVYt0ufn4R8SJ9yn4tytO89P4v0BNuRZugxCwLNEXmSN/Gdh7lA+St1GHrxSgvh76nax8amD5kGAZ5HrjLcr5ZpZpYCmS06xriPPacXs3RplHCFAxHhhhGoXW34owBynEqVUlaVWlUI3FOojkDzCsSPjizgZ01UzcuM9mLFgsCAw2YAj3ESPyOKub3T8R/gbE+SE0gPsyP2WIH5RiDN+sn4j/A2PNSjtqWOpF3scb2Px/yOLZc4qc6f4j/A2LOBqPIUuRMARBEg7g4r1OGUiQdA52k8xBPv8x798WMLAqckrJgWXIMrZCoFIE1YB0agGvFpMhlaYGqSDv7q2UrHUxVjCDxBzI02hmM61axkkW8UrvBzEL5gsYUn3zuNjfkvKeewvJDUNXJcAuCfORgrr9ofPDg46j54D4UY9Z0/qcTqBnCwGGHaz1PzOJ0i+oF8LAkV2+0fnhwzTfaP5YrpsnUQUxVruzVFpUwC/rGSYUTALkX0yDA9orA5lRvE+KVKdF3W7BfCABJYkKoAPtFiAAeZGLed4nS4TkWr5ltVQwXvLVaxFkUm8ADSOirPXHK+Iap6dKEcylwN6eCqep8Iu1OD5ahTNTNMjges+Y06BMbIfAsn3tfc4CZr0w8LpEIMxqt/6dNio8rAD5Y8WzXHM1xziFKlVqFVq1AqIvqUlvJVZuQsmTc4954PkMtk9OWy4p0m0yEBAqOq2Lt7bX3JnnEAW5L0Lqq9aTb+nYeUkuEVMr2v4ZxCKYrUqjA+FavhYMbSmqCGv7BnBGtw6pQvSL1U9qm7anA603YyfwOb8mU+tQ7T9mcvxGm1GsVNRbBwQalFmEg7zB30NAYT5Eec+j/0mVsrmfoHEH1U1Y0hUYyaTqxWC3tU5EX2teLYSlotRov1dLNu3yvuW3GpiSPX+D5halMuhlS7xaNjBBBuCCCCDcEHHM8vjT/a/cB/zYjrjuKyuv8Aq8w4VxyWowhKg/FARhz8DWIOqXPeun4X/fS/zxpSrrULqrv+e4cY7WkR+1T97fwPiziBFlqY82/gfFo0jgqid0XJ5GYpcV4otBAzAsWbSoXmYJuTYCATOLdVotEmJiYt1J5L5n88UM5lBVENfYgxcdI5qv8AvPPIDAwjnJQP4Z2hbMVAmhQrAmxJsORPMeQA88H0pxt8TzPv/qBsAMUeDdnxRYvJJIgAiIHzN/1wXAwc4q/pLk12MzhYfSy7sAQoAIBGptwRIsATth4yf26gA5hPLcSZNvICOePWT11GPDv7HFjpKsu1vcr1aoUSxCjqTH78Da/aKmLLLe4QPmf8sC+2JXvaegEL3cgkHxEsbgm5EAfLA6mfBdb9ZgeU/wBCeuFZ66Ul6FYZjpEn6shluPs1lUfEn9y/zY4pZnPk+u+3JAFjr6on5m+KVOlJvPwxbp8Jeop7ukzDqJP57fLCcqjk7yY5GCisIsdnU7zNUAoKp3uonkxpo7xHPafKMZf09cYZ85Sy8+CkmqPvObk+cAfPGy4Lxb+85ZWTRpq6I2HipugHS0n3k++cL6ZKAp8VSq6a6ZjUpJGrSwLLO4lSBPn5Y5VRL/Yxz8rsRN7HdALsTwbMU+IZGppaitWqvd1aiNobqBtqkSsAidW/PHtWc7EB+LU+Jd8w7tQO60yJVSo8eqy3kiN5ve2OzfbXhWfoDIk1cmiaWy9RltTdJ03V2IC6iLnbYixwzJ9vc3wpBQz9F8yjEmlmlrag6HbS5BDjmPEpE3x1wDe8C7Jrlczm8yrvUfNuG0tA0xqOgNMGWaATAAgdSfm/jtZ3zVd6gAqNVcuFMgMXYsAeYmceq8W7VZ3iYQ5TvMhlFJNTM1KmgMG0x4hHqlWACtfVBjFPjWf4YeGPk0zSlqK6lYU/FUqiWBnTB1MYJBBA5mLwht+w/Emz3BBqJ7xUZNXPXTvTYeYYKfeME+FV+8K1JJ10g12J9c02ESbD3YzfokrfRuEVKzXCK1XSN4UVG/OIHxxpOC0EpqlJWLmlRpozciyjSSvlKH8scTQ2hLUQSxdW/s1cW5wZb4jltYpqF1eI2gH2Hve2IkzPdeEVr8wZdFPIczqmPVsOh2IrjfF9TmmJ0IYJG7NBDz90THUkHyxDlgTtt18j/Xv6xtjqQlensdiSh695o8tmhVkJcg3WxII2JJs3kT4VjYt4cEaGX03N2veTad4m8nmdz7rDN1M01JqZSBpAt9qQNQJ8/kIBAtfS5XMrUQOuzDnuDzB8wbHCtSDj7EuS4WFhYxIZU1iNNmKBSVR7hpA02Hqi5gnVpI2xailVADLoM6RIAki4CsLHqF89sMOdArLQ8JDA+Fhs3iazcp+MfG3czwpGMQAW9moBf8LbE29+Gqt1LIVJpxVgXx/s27ovdjWyG2poOmPVANjeCLrEbGcAMrlvrRTdXVuhUlh8OY8xbGsWrVogKACBPhqMxkTbS0ErAtMsPLpa10q6gVEgzAFT7Q+w4tPuIJ/LFKo0rBuObmarZinlzanqYXmpBH7P/Y4q5jjdWsPHV0qYGlByJgAgW/aPLBjiXZHc02n7tTz6N/Ij47DAWnwWoauju2DxMGwgHeTaB5dcFBRtzkCSZVq0vCdJKmxVjcqykFG6SrAG0Dw+eCHbbhC8W4euYpwtRQNYn1KoHqmbxLFZ5gowtgvQ7OU0H1xLvvoSeXluRuJaBuMCM0Heu65QeFgiugkq2geHUwHhI2DCRFvEIhXU0nUcZ03aUf58ou1jEdnPR7lxkzm+IVGpqrEFVYDTpOnS3hJ1ltlXlp3mz6vpByOWpfR8llnq09WqK9Ru71SPF3ZLSfeBBvB57PjPYDL55BS700s0BLI4AY6bTpBIdQDAYah94Xxhc76D+IK0IEqLybWB8wTjWn8RoyxUe1+HgycGg01Ph/HCi/S8zSzMQtOsVKyeSIIQ7QApUmBbljM5z0XZiln1yvro4DCqikAoTBsfbnw6evlfF+l6F89TAqVCieJQAryxZmAWNIN5jHqKcCz1MpUCVq9VFHirNSXU199NQgU7k6RJNxJJkHU1W6D/AMf1Pi/ZEUc5GcRyiZfL0sjTABcK9aPZpUyIH+0wFMdQtQ8jiXhFfxsJjUFjaSRqJAJMCzA35TGxxLluA5gEu+Wq1KjXd2alc7CF7yFUDYXgWAuTiynD8x4pylSCZ9ekbQAN6l9sDpdM6VLY+Xlv6hOVncHZvg6PWHiJDapVIIUm4GoncwfPfrOCNPJoqhAohRAC726tjr5HM2/utWxB9ekNv/sxL9HzH/xaoHQNS/M95+788MODXBe+/JDVyin1uQ2BvGwv+nzxb4XRNIXBCO19R2JsjQNgfVPnoPWZKFKqt/olYn30t/Id7b37+eKGepZ2rIOWqIv2VqUvzbvASdjaAIG++BlGTViYNDitns6Kazux9UdSN/gJueVuZGKlLNZuPFknJC7ipSGp/drssXm8XABwKzRzCDvczRqKCwUvKELqbSghXJCyQOcTJ5nE0+m3ztN2RjVm4xvHIIzmfKV60BNQdSpZZMqAQFb2bx8Cca6vmFNLXGpWAIU89UaQQR1Inp8MZjO9m6hdmVtWok3Yg3MwRsek+Q2wY4blnGWai0FlHhgk2JLJc/eBHwOCrQfIVGaeCTLuzSp0kcg06TAkhSSzKwBB9oETtBiKtw9GMAaWPsVNja+k3U26ScRDMXWCtyKiarSdBUwZj1Sg0mJ1G+J8rTetWiq+mV8NJTIiCQzagNd1bdelxhHerXkM3s2QpWqUjpgkWhXNo5+K7D4ahfbpO3EKbCGF5EI0C5Jghp08jeQcWhQbTAggSGp1CSARYw/rDymbEbbilVyYY6VJRmBBRwPEOelrg8/VJO+2D5yXcmoZErILEAmdI/5nI1t7zHTliRmSisWUKJCqt4G5Cjlb1vzwNcVKcqC6DSYCiRqtpiZC87jbphzZGFLsCJ5AnU0kTzkiN5my7WxLl8HM/V75e7amrJ9loLTBggkEKQeaiRyPLCp8PKQGr11MWSnWZmPwYtpE8yfji7lKyHwr9Xq2JILN+FhKx+GTblidKCrIUSZvfn95t5+Z/LGU7PE1+6KumCnyJ7yi7NUJWvSgNVZ93A8Vwh9wWB1OPQwMYnN5UhqTEzFelA2A8Y2HP3mfhja4e0ttnpMKvJ2MBcx2rpJxCnw8h++q0zVUgeHSpYGTO/gPLpjGZ/tHxTOcTzWU4e+XoJk9IZqyli5cSNg1rHYCOe4wL7ZrnP8AxDklyrUhmTkipd1OhfFW7xtNzyMC+4w0ZHsIwox5n2Z9I2Y/0Rnc1mwj1clVel9WIDsujTPQaniRyHXAzsL294lm87lxIr0KgJr6cs1NaEglQKp9Y7AXvfffEIevnGd4X22pV+IZjh6pUFTLKGdiF0kHTGmGJ9obgbHGR7O9peKcTzFWtlamXo5SjmO6KOhLsiFSxnSfEVPUXMcpxjeM9r34dx3ilSmoNSqEpI7+pTZu6OuoegANuZxCH0FGAHbkf3J/x0f+IpYt9nMrXSgv0quMxVa7OqKqiQLIFF1+8bmZtsKnbn/yT/jo/wDEUsXHlFPgErmAf1w5qhUhhGxWTtcSpaOQYCTyDNgYXlyp74KAh+ooiq01DWEsCrQo7oXAmWxQ7QVWGSqPT+lMRTL6KtBApRT45KJsIMiRIvswlivCmrxTE6KndSDHdU+7ddMvpIIaJBIMDoonYC1vLFjMMWdWVNSqLhhpJPj0lbagRqa46iAeWAyfE8oKdGojdxm6lUK2XUEGlpUpUVtz3ZddR1+IA9VnG6ymalQyyywCVIh0DAEal/mtrGwxxqtOzceUdaLU1kr5rLmsHRHeGLsysAbqaemSQRudonaeWLlFKK0QEUWY6kYXanOosR7RVSG1XiInlhyZn6wOqhvCRJaJEqRcA2EH54r1ldKWh4dQGM3sTTKiDdgZjkQZF1uMLyTxtfBHFoINlmFkqEL0YaiPwsTPz1e7DgAvWT8WP6fkMWG5/wBc8QgBQT8yf5nn7sDVebBlTNcP1hioCsQYEAhmi2sHwm8bfMxajwnNtMJqZJEA38MHxai0gzYg2JFhN8WuNZ1koll8MkKCbbnfyHnv5DAXJVWoVac1UdWbSwRiZLTDAbQCQnvU+/DFNOVN3MpNJh/OqfqiTtXpWGw8Y+J/q2KuQ9LOXeq4dSlKPqqgJYv01IFlS3si87HSSAVnsyZpMZgVqZhb7NPK7Hy5nbHl/Fs99JzdSplqTKapZhTpgk6QJYkD2jdmi0ki+7VSnKEMc34OlodJS1M5Rq4SV92Me5pshk8rxXidR9WZyOYdSQcrWjvUWJFQhTFQALMHSepK49DTsRSGey+cD1NeWodwikggpDCWJGot4t55YwPoc4tRWu9Fqf11UFkqi8qouh6AbgixmDeC3sWHqUnKCbFPiFGNDUSpwTSXn8/fkxuT9F+WptmvrK7Uc3rNTLs47sNUIJZQFDahFjJj4DEvZv0erk6q1FzWcqqiladKtW1IgIiygDZbCdsa3CxqImHf0T5cZts1Sr5qh3lQVKlKjV003cNq8QiYJJMTzMRiTO+izK1a+brVWqN9NQLUSVhdJQqyQshgUEEk88bTEGdqMtNjTXW4UlU1adTAGF1EGJMCeU4hAH2P7Hrw9GRcxma6sFCjMVAwRU1ABAAAo8X5DphnbnOp9FanrXWWonRqGqPpFK+mZjGazPanMOhDVCQzQFpUzTqGox09yCWlQGttr3llAkz8Q7HU8tkWq1FRswXpElR4aeqvSlaf7jUPjfdjeBUJKTwZ7rp2OlbyCwMRKuy2FwDpIkAkxO0nqcdv9up/+1T/AK8LCx3+nFvKOSpyXDB69ncuHNUUl1sTJMmSTLE3kyd5kHFnNCGRwSGDQCDeG3v8BjuFhbUU4xoysjahKTqxuy3Rqa6BrGA4JnTYNBiSOvmIxO9QmlUn7LfwnHcLHlnyj0S4CNTn5TiCgJCubkifdPQcv345hYwqcgAntif7qT0df34B5OWkkm1amIEAHxbkAb4WFhql/wAjKfId4gSKZcGGpxUU/epnULG0Wg+ROMxl+1b0qtTMU6VBatSNbCndiOe+97xvvvhYWBoSaWApckGQ7X1KFSpVpUqCPVMuVp7n52kkmBaSTzOL7+lLOD/2twPU6kDrhYWHIye5AS4uTf2mZv8Aw/2P1wv7S83/AIf7H64WFjqbI+Dnb5eRf2l5v/D/AGP1xz+0vN/4f7H64WFibI+Cb5eQe3aaocwM3op96ux0mNRXTrKzGsLK6t4JHTBFe19fOMuXqlQjMpOhYP1ZDgTe2pROFhYuNON+CpTlbk//2Q==">
            <a:extLst>
              <a:ext uri="{FF2B5EF4-FFF2-40B4-BE49-F238E27FC236}">
                <a16:creationId xmlns:a16="http://schemas.microsoft.com/office/drawing/2014/main" id="{99D170C7-6617-EEBB-20FA-C8EFCBE49200}"/>
              </a:ext>
            </a:extLst>
          </p:cNvPr>
          <p:cNvSpPr>
            <a:spLocks noChangeAspect="1" noChangeArrowheads="1"/>
          </p:cNvSpPr>
          <p:nvPr/>
        </p:nvSpPr>
        <p:spPr bwMode="auto">
          <a:xfrm>
            <a:off x="4541838"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22533" name="TextBox 10">
            <a:extLst>
              <a:ext uri="{FF2B5EF4-FFF2-40B4-BE49-F238E27FC236}">
                <a16:creationId xmlns:a16="http://schemas.microsoft.com/office/drawing/2014/main" id="{2E9DB389-FAA5-5385-81AA-BBFCA6C46947}"/>
              </a:ext>
            </a:extLst>
          </p:cNvPr>
          <p:cNvSpPr txBox="1">
            <a:spLocks noChangeArrowheads="1"/>
          </p:cNvSpPr>
          <p:nvPr/>
        </p:nvSpPr>
        <p:spPr bwMode="auto">
          <a:xfrm>
            <a:off x="-325438" y="92075"/>
            <a:ext cx="9794876"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4400">
                <a:solidFill>
                  <a:srgbClr val="002060"/>
                </a:solidFill>
                <a:latin typeface="Comic Sans MS" panose="030F0702030302020204" pitchFamily="66" charset="0"/>
              </a:rPr>
              <a:t>How can I help my child prepare? </a:t>
            </a:r>
          </a:p>
        </p:txBody>
      </p:sp>
      <p:pic>
        <p:nvPicPr>
          <p:cNvPr id="22534" name="Picture 1">
            <a:extLst>
              <a:ext uri="{FF2B5EF4-FFF2-40B4-BE49-F238E27FC236}">
                <a16:creationId xmlns:a16="http://schemas.microsoft.com/office/drawing/2014/main" id="{83E42E6E-AB73-71BC-5A9B-A8578DCB6D6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413" y="2476500"/>
            <a:ext cx="3141662" cy="3313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5" name="TextBox 11">
            <a:extLst>
              <a:ext uri="{FF2B5EF4-FFF2-40B4-BE49-F238E27FC236}">
                <a16:creationId xmlns:a16="http://schemas.microsoft.com/office/drawing/2014/main" id="{2ACE896D-4743-97DA-63F2-016EFF931E62}"/>
              </a:ext>
            </a:extLst>
          </p:cNvPr>
          <p:cNvSpPr txBox="1">
            <a:spLocks noChangeArrowheads="1"/>
          </p:cNvSpPr>
          <p:nvPr/>
        </p:nvSpPr>
        <p:spPr bwMode="auto">
          <a:xfrm>
            <a:off x="3175000" y="3719513"/>
            <a:ext cx="5724525" cy="3046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6075" indent="-346075">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just">
              <a:spcBef>
                <a:spcPts val="763"/>
              </a:spcBef>
            </a:pPr>
            <a:r>
              <a:rPr lang="en-GB" altLang="en-US">
                <a:solidFill>
                  <a:srgbClr val="000000"/>
                </a:solidFill>
                <a:latin typeface="Comic Sans MS" panose="030F0702030302020204" pitchFamily="66" charset="0"/>
              </a:rPr>
              <a:t>    Remember: the books are matched to your child’s phonic knowledge so they are able to read them.  If they are stuck, please remind them to break the word down into its sounds and blend them like they do at school as well as taking clues from the picture and sentence.</a:t>
            </a:r>
            <a:endParaRPr lang="en-GB" altLang="en-US" sz="2000">
              <a:solidFill>
                <a:srgbClr val="000000"/>
              </a:solidFill>
              <a:latin typeface="Comic Sans MS" panose="030F0702030302020204" pitchFamily="66" charset="0"/>
            </a:endParaRPr>
          </a:p>
        </p:txBody>
      </p:sp>
      <p:sp>
        <p:nvSpPr>
          <p:cNvPr id="22536" name="TextBox 3">
            <a:extLst>
              <a:ext uri="{FF2B5EF4-FFF2-40B4-BE49-F238E27FC236}">
                <a16:creationId xmlns:a16="http://schemas.microsoft.com/office/drawing/2014/main" id="{04F69C53-44BA-F688-C4C6-7B5BA82F1D5D}"/>
              </a:ext>
            </a:extLst>
          </p:cNvPr>
          <p:cNvSpPr txBox="1">
            <a:spLocks noChangeArrowheads="1"/>
          </p:cNvSpPr>
          <p:nvPr/>
        </p:nvSpPr>
        <p:spPr bwMode="auto">
          <a:xfrm>
            <a:off x="4140200" y="1528763"/>
            <a:ext cx="47180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r>
              <a:rPr lang="en-GB" altLang="en-US">
                <a:latin typeface="Comic Sans MS" panose="030F0702030302020204" pitchFamily="66" charset="0"/>
              </a:rPr>
              <a:t>Sounds they are learning </a:t>
            </a:r>
          </a:p>
        </p:txBody>
      </p:sp>
      <p:cxnSp>
        <p:nvCxnSpPr>
          <p:cNvPr id="6" name="Straight Arrow Connector 5">
            <a:extLst>
              <a:ext uri="{FF2B5EF4-FFF2-40B4-BE49-F238E27FC236}">
                <a16:creationId xmlns:a16="http://schemas.microsoft.com/office/drawing/2014/main" id="{E05BB3EA-FC4E-126F-A01E-72D4F3052947}"/>
              </a:ext>
            </a:extLst>
          </p:cNvPr>
          <p:cNvCxnSpPr/>
          <p:nvPr/>
        </p:nvCxnSpPr>
        <p:spPr>
          <a:xfrm flipH="1">
            <a:off x="1042988" y="1838325"/>
            <a:ext cx="2952750" cy="130333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2538" name="TextBox 14">
            <a:extLst>
              <a:ext uri="{FF2B5EF4-FFF2-40B4-BE49-F238E27FC236}">
                <a16:creationId xmlns:a16="http://schemas.microsoft.com/office/drawing/2014/main" id="{4479590A-E542-F85F-902D-53C43E8DBEF5}"/>
              </a:ext>
            </a:extLst>
          </p:cNvPr>
          <p:cNvSpPr txBox="1">
            <a:spLocks noChangeArrowheads="1"/>
          </p:cNvSpPr>
          <p:nvPr/>
        </p:nvSpPr>
        <p:spPr bwMode="auto">
          <a:xfrm>
            <a:off x="4140200" y="2368550"/>
            <a:ext cx="53181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r>
              <a:rPr lang="en-GB" altLang="en-US">
                <a:latin typeface="Comic Sans MS" panose="030F0702030302020204" pitchFamily="66" charset="0"/>
              </a:rPr>
              <a:t>Words to practise before reading</a:t>
            </a:r>
          </a:p>
        </p:txBody>
      </p:sp>
      <p:cxnSp>
        <p:nvCxnSpPr>
          <p:cNvPr id="16" name="Straight Arrow Connector 15">
            <a:extLst>
              <a:ext uri="{FF2B5EF4-FFF2-40B4-BE49-F238E27FC236}">
                <a16:creationId xmlns:a16="http://schemas.microsoft.com/office/drawing/2014/main" id="{EFE7CC29-996E-EA8F-C676-8229F91163C1}"/>
              </a:ext>
            </a:extLst>
          </p:cNvPr>
          <p:cNvCxnSpPr/>
          <p:nvPr/>
        </p:nvCxnSpPr>
        <p:spPr>
          <a:xfrm flipH="1">
            <a:off x="1222375" y="2646363"/>
            <a:ext cx="2952750" cy="130175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ransition/>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4578" name="Rectangle 3">
            <a:extLst>
              <a:ext uri="{FF2B5EF4-FFF2-40B4-BE49-F238E27FC236}">
                <a16:creationId xmlns:a16="http://schemas.microsoft.com/office/drawing/2014/main" id="{A7109CDA-4372-940C-1FC5-BDA9AA179354}"/>
              </a:ext>
            </a:extLst>
          </p:cNvPr>
          <p:cNvSpPr>
            <a:spLocks noChangeArrowheads="1"/>
          </p:cNvSpPr>
          <p:nvPr/>
        </p:nvSpPr>
        <p:spPr bwMode="auto">
          <a:xfrm>
            <a:off x="4479925" y="3048000"/>
            <a:ext cx="18415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4400">
              <a:solidFill>
                <a:schemeClr val="tx2"/>
              </a:solidFill>
              <a:latin typeface="Times New Roman" panose="02020603050405020304" pitchFamily="18" charset="0"/>
            </a:endParaRPr>
          </a:p>
        </p:txBody>
      </p:sp>
      <p:sp>
        <p:nvSpPr>
          <p:cNvPr id="24579" name="Text Box 4">
            <a:extLst>
              <a:ext uri="{FF2B5EF4-FFF2-40B4-BE49-F238E27FC236}">
                <a16:creationId xmlns:a16="http://schemas.microsoft.com/office/drawing/2014/main" id="{430DC91D-B31D-6F41-C847-6424E5D363EC}"/>
              </a:ext>
            </a:extLst>
          </p:cNvPr>
          <p:cNvSpPr txBox="1">
            <a:spLocks noChangeArrowheads="1"/>
          </p:cNvSpPr>
          <p:nvPr/>
        </p:nvSpPr>
        <p:spPr bwMode="auto">
          <a:xfrm>
            <a:off x="285750" y="1857375"/>
            <a:ext cx="8429625"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lnSpc>
                <a:spcPct val="150000"/>
              </a:lnSpc>
              <a:spcBef>
                <a:spcPct val="50000"/>
              </a:spcBef>
              <a:buClrTx/>
              <a:buSzTx/>
              <a:buFont typeface="Wingdings 2" panose="05020102010507070707" pitchFamily="18" charset="2"/>
              <a:buNone/>
            </a:pPr>
            <a:r>
              <a:rPr lang="en-GB" altLang="en-US" sz="2400">
                <a:latin typeface="Comic Sans MS" panose="030F0702030302020204" pitchFamily="66" charset="0"/>
              </a:rPr>
              <a:t>	</a:t>
            </a:r>
          </a:p>
          <a:p>
            <a:pPr eaLnBrk="1" hangingPunct="1">
              <a:lnSpc>
                <a:spcPct val="150000"/>
              </a:lnSpc>
              <a:spcBef>
                <a:spcPct val="50000"/>
              </a:spcBef>
              <a:buClrTx/>
              <a:buSzTx/>
              <a:buFont typeface="Wingdings" panose="05000000000000000000" pitchFamily="2" charset="2"/>
              <a:buChar char="q"/>
            </a:pPr>
            <a:endParaRPr lang="en-GB" altLang="en-US" sz="2400">
              <a:latin typeface="Comic Sans MS" panose="030F0702030302020204" pitchFamily="66" charset="0"/>
            </a:endParaRPr>
          </a:p>
        </p:txBody>
      </p:sp>
      <p:sp>
        <p:nvSpPr>
          <p:cNvPr id="24580" name="Rectangle 5">
            <a:extLst>
              <a:ext uri="{FF2B5EF4-FFF2-40B4-BE49-F238E27FC236}">
                <a16:creationId xmlns:a16="http://schemas.microsoft.com/office/drawing/2014/main" id="{ADE4E8AA-2E60-F8A9-146C-A42C2DCF8917}"/>
              </a:ext>
            </a:extLst>
          </p:cNvPr>
          <p:cNvSpPr>
            <a:spLocks noChangeArrowheads="1"/>
          </p:cNvSpPr>
          <p:nvPr/>
        </p:nvSpPr>
        <p:spPr bwMode="auto">
          <a:xfrm>
            <a:off x="4479925" y="3017838"/>
            <a:ext cx="184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24581" name="Rectangle 6">
            <a:extLst>
              <a:ext uri="{FF2B5EF4-FFF2-40B4-BE49-F238E27FC236}">
                <a16:creationId xmlns:a16="http://schemas.microsoft.com/office/drawing/2014/main" id="{0A9DC13C-CA22-CBE8-BE39-621741572D01}"/>
              </a:ext>
            </a:extLst>
          </p:cNvPr>
          <p:cNvSpPr>
            <a:spLocks noChangeArrowheads="1"/>
          </p:cNvSpPr>
          <p:nvPr/>
        </p:nvSpPr>
        <p:spPr bwMode="auto">
          <a:xfrm>
            <a:off x="4479925" y="3017838"/>
            <a:ext cx="1841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AutoNum type="arabicPeriod"/>
            </a:pPr>
            <a:endParaRPr lang="en-GB" altLang="en-US" sz="2400">
              <a:solidFill>
                <a:srgbClr val="CC0000"/>
              </a:solidFill>
              <a:latin typeface="Times New Roman" panose="02020603050405020304" pitchFamily="18" charset="0"/>
            </a:endParaRPr>
          </a:p>
          <a:p>
            <a:pPr lvl="1">
              <a:spcBef>
                <a:spcPct val="0"/>
              </a:spcBef>
              <a:buClrTx/>
              <a:buSzTx/>
              <a:buFontTx/>
              <a:buNone/>
            </a:pPr>
            <a:endParaRPr lang="en-GB" altLang="en-US">
              <a:latin typeface="Times New Roman" panose="02020603050405020304" pitchFamily="18" charset="0"/>
            </a:endParaRPr>
          </a:p>
        </p:txBody>
      </p:sp>
      <p:sp>
        <p:nvSpPr>
          <p:cNvPr id="24582" name="Rectangle 7">
            <a:extLst>
              <a:ext uri="{FF2B5EF4-FFF2-40B4-BE49-F238E27FC236}">
                <a16:creationId xmlns:a16="http://schemas.microsoft.com/office/drawing/2014/main" id="{B7D9301F-F204-0FCD-9B28-D4804B7FFD36}"/>
              </a:ext>
            </a:extLst>
          </p:cNvPr>
          <p:cNvSpPr>
            <a:spLocks noChangeArrowheads="1"/>
          </p:cNvSpPr>
          <p:nvPr/>
        </p:nvSpPr>
        <p:spPr bwMode="auto">
          <a:xfrm>
            <a:off x="7937500" y="4649788"/>
            <a:ext cx="1428750" cy="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71415" tIns="-85698" rIns="-71415" bIns="-85698">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sp>
        <p:nvSpPr>
          <p:cNvPr id="24583" name="Rectangle 10">
            <a:extLst>
              <a:ext uri="{FF2B5EF4-FFF2-40B4-BE49-F238E27FC236}">
                <a16:creationId xmlns:a16="http://schemas.microsoft.com/office/drawing/2014/main" id="{14C7461C-53E1-A181-6733-E11E71C709D6}"/>
              </a:ext>
            </a:extLst>
          </p:cNvPr>
          <p:cNvSpPr>
            <a:spLocks noChangeArrowheads="1"/>
          </p:cNvSpPr>
          <p:nvPr/>
        </p:nvSpPr>
        <p:spPr bwMode="auto">
          <a:xfrm>
            <a:off x="4572000" y="3063875"/>
            <a:ext cx="0" cy="73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eaLnBrk="1" hangingPunct="1">
              <a:spcBef>
                <a:spcPct val="0"/>
              </a:spcBef>
              <a:buClrTx/>
              <a:buSzTx/>
              <a:buFontTx/>
              <a:buChar char="•"/>
            </a:pPr>
            <a:endParaRPr lang="en-GB" altLang="en-US" sz="2400">
              <a:solidFill>
                <a:srgbClr val="CC0000"/>
              </a:solidFill>
              <a:latin typeface="Times New Roman" panose="02020603050405020304" pitchFamily="18" charset="0"/>
            </a:endParaRPr>
          </a:p>
          <a:p>
            <a:pPr>
              <a:spcBef>
                <a:spcPct val="0"/>
              </a:spcBef>
              <a:buClrTx/>
              <a:buSzTx/>
              <a:buFontTx/>
              <a:buNone/>
            </a:pPr>
            <a:endParaRPr lang="en-GB" altLang="en-US" sz="2400">
              <a:latin typeface="Times New Roman" panose="02020603050405020304" pitchFamily="18" charset="0"/>
            </a:endParaRPr>
          </a:p>
        </p:txBody>
      </p:sp>
      <p:sp>
        <p:nvSpPr>
          <p:cNvPr id="24584" name="AutoShape 9" descr="data:image/jpeg;base64,/9j/4AAQSkZJRgABAQAAAQABAAD/2wCEAAkGBhMSEBUUERQVFRITFRgVGBYXGBwfGhodGxgcHhobHBgYHCYeFxkjIxYaIC8hJSkpLCwsFx4xNTAsNSYrLCoBCQoKDgwOGg8PGikkHyQpNCktKSwpLCwsLTQpNS8sKS8sLCwsLCwsLCkpLSwqLCosLCopKSo0LCwpLCwsLSkuNf/AABEIAJAAyAMBIgACEQEDEQH/xAAcAAEAAgMBAQEAAAAAAAAAAAAABQYDBAcCCAH/xABHEAABAwIEAwQHBAUJCQEAAAABAAIDBBEFEiExBkFRBxNhgSIyQlJxkaEjM7HBFCVDYtEIFXJzkqKys/A1VGOCk8LS4fEk/8QAGwEBAAIDAQEAAAAAAAAAAAAAAAECAwQFBgf/xAAyEQACAgAFAgMGBAcAAAAAAAAAAQIRAwQSITFBUQVhcRMikcHR4TKhsfAGFCMzQlKB/9oADAMBAAIRAxEAPwDuKIiAIiIAiIgCIiAIiIAiIgCIiAIteqxGKP7yRjL+84D8Ss0cgcAWkEHYg3B8wgPSIiAIiIAiIgCIiAIiIAiIgCIiAIqtxP2kUVFdr5BJMP2Udi7z5N8yq7HPi+KtBYW0FG+xDt5XsOtwRrqOmXfmqOS4RRzV0t2WjiPj+jojllkzS8oo/SeTyFh6t/Gy8cIcS1NW6V01G+mibl7syE5nXvf0SBptrtqvfDPAVJRC8bM83tTSelIT1v7PlZWNSr5YSlyzFVVLY2OfI4NYxpc5x2AAuSfAALhnFHa1VVj3NoXmnpAbCUD7WS25BP3bfK/jyFw7esUMeFiJpIdUzMiuOgu438PRAXHwAwNaOQsPILWzOK4JKPLPR+B+H4eanKeN+GNbd2+D1A6aN5khqqhkp3k71xJP7wPrKw8G9otTSZ21VQ57rukaJX3ZI3UuZd33b77G+7hoQLGvMesdXRtkFni/Q8x5rQjjz4k38/35Hpc/4Dl8fDvLpRl07P1+vxOq03adWPNNM1kLo6pz7QkFpYwBxDjLd2Zwyi/o2OawA3Ubj3bRWRufTxwU5qLX71r3FkQPvMc0Xfz3tqNDZUSSrmMMEWZoFMbxyBp7waEWOuQ6He3JYaenDBYXJJJJOpJO5J5lZp5qSlcZWq4r5+nQ4eU/hzGxMX+utMV5q36cmtU4X3z3S1D3yzPN3vc7c/wUlgOPVWGOD6ORxjBzPp3m8bxzsPZd4jX8FrueQUikNyDuLbdCFhjmMRPVZ6XF8IyM4eyUEm9k1z35/wCdT6O4S4oixCkjqYdA8Wc0nVjh6zT4j6ix5qZXIP5PsxAr4r+gyaNw6XeH305eoF19dmLtWfNMSDw5uD6OvgERFJQIiIAiIgCIiAIiICv8Z8Yx4dC2R7HSOkdkYxu7ja+/LZVgU+LYobvccOpCNGt1md8ToW3/AOX4FdEfE11swBsbi42PUdCvaq42Ucbe72Oe8SdntJTYRVNp4QZBEXmR2shLSHE5jtsdBYK08GSB2HUhGg/R4vowD8ls8QNvSTg7GGT/AAFRfZu++E0h/wCC381CSUtiEkpbdiyIiK5kOW/yhKRxw6GVou2GpY53wLXNH1IHmuSEkuLhqLNcPEEG9vFfTXEmBsrKSank9WVhbfofZd8QQD5L5gjpJIJX00wtPTOcwtPtNvuOo2IPS3Vaeaja1I9H4DjqOI8GXWmvVWvnfnVGwNQC3ULLGV+Bg35nyv8AEL3ZcqR9Aw4vl/kERLqhnMLhcr9jNszjoN/ID/6hOqyYdg8uIVTKODd+sr+UcdxmJ/hz0HNZ8ODm9KOXnM1h5TDeNPpwu76HUf5P2GObRT1Dxb9JnJbfm1gsD8Llw8l1NaeD4VHTQRwQi0cTQxo8B16k7k9StxdxKj5VKTk22ERFJAREQBLqh9rmNPpoKVwmkijfVNZKY75iwseSLtFxsNtfkqbwhVUs+M0jKNkrRG2aaR7u8BcMmVo+0JLm3J352UN70XUbi3aO3IiKSgREQBERAaOOj/8ALP8A1Mn+AqF7MT+qKT+q/wC4qcxaZjYX53sYHNcLvcANQeZXNOzztEo6bDYYJHPdMwPvHHG959ckagW1v1VG0pGNtKW51dFSYe0eSU2p8NrZBcDM5gYNT1cVdlZNPgupJ8BUHtO7Mm4iwTQER1sQ9B+wePcf+R5XPIq/IpLJtO0fKUc8jZHQVEboqiPRzHCx+IH1/BZRJY6runaT2dsxKHNHaOsi1ilGl/3HnctP0OvUHg0bnh74ZmmOohcWvYd7jc/BcvMZfR70eD3vg/jDzKWDiv31w/8Ab7/qbDnrHmJXl5A9ZwFupC9Q0UtTUQ0lMftZzbNya3m422FrnyWth4bk0kdrN5yGBhyxMR7Lp18j3hmHTVc4pqNueY6ud7MQ5uc7kBf68yvoHgXgWHDIMkfpyvsZZj6z3fk0XNh49SSs3BvBdPhtOIoG+kbGSQ+tI7qT06DYKfXYwsJYapHzfP5/Ezs9U9kuF0X38wiIspzwiIgCIiAoHalC6WSihZN3DhJNU96AHFvcxa2ad/vVF8AYCW4vJM6pkqSKGItfJa/20jvVtoG2juB++rFxf/tCh6FlWD8MkR/IKM7PRlrZGncUFM3TYiOWdnXwC0niS/mNF7UZtK9nZ0RERbphCIiAKscT4NiE8rRS1jaaDL6YDA55dc6gkbWtzGys6KGrIas543sZgkOarqamofe93PsPkQ4/VW3hrhiGhhEUAOUEnM4guNzfV1hdSyKFFLgqoRW6QXmSUNF3EADck2HzKrXEvGghkFNSxmornjSJuzAfbldsxv8ArTdR8PAUtU4SYtOZ9iKaO7adptzG8hHU2S+xOroiYqOPsPYbOrILjcCQH8Lr9pOPMPkOVlZAXE2A7wAnyNrreouH6aEARQQsA92No/ALxiPDNLUNyzU8Tx+8wfQ2uE94e8SLHgi4IIPMKp8Z9mNHiRD5Q6OdosJojZ1ujtLOHx1HVSnDPCcNA2RlOZMkj8+V7swboBZt9m6eKmlPqWTfJR8G7GsMp814TO5wsXVBzm3gLBoPiBfxW/wp2b0WHSyS0zHZ5Blu92Ysb7jCdm/M6DVSuJY+yGop4HNcXVTntaRawyNzHNc/gpRBqsIiKQEREARFG4zxHTUjc1TMyO4uAT6Rt7rR6TvIJdEN0SSKp4f2p4bM/I2oDT1ka5jT8HPAF/BWmKVrmhzSHNIuCDcEdQRuFCafAUk+Cn8VgnE6LezYKt3he8A+mb6rS4cZkxdtrAPopgR/QqgR/muW/wAXC2I0DveZVx/Nkbx/lqOwt362pST60FaPjaWE/wCvguZK1nV6fU21/ZZ0JERdQ1QiIgCIiAKr8c8QyQMjgpLGtq3d3EPdHtSHwaFaFQsRrmRcQxuqSGMdRlkDjo3OZPSF+RI08wqyexSb2LBwlwnHQw5Qc8z/AEpZnaukdzJJ1t0CnUWjiOO09Pbv5o4ydQHuAJ8iVOyRbZI3kUGOOcP/AN8p/wDqN/ipakrY5W54nte0+00gj5hLQtGZERSSVLjcZKjDpuTKwRk9BLG5v42+atqqvacz9WSv5wuimHxZK0rBV8cTSTvhw6l/Se6t3krnhkbSRfIHEek6xCpdMpdNlxRV3hTi8VZkikjMFVAbSwuNyOjmn2mnqvHaBickVHkhNp6qRlNGejpDYu8hc+StqVWTqVWRdXxLWVtS6HC8jIYCWy1UjczC4exGB61uZ8OXPVm4xxHD5LYjTiamAF6qnafRBNruYTy5jTzVzwHBmUlNHBEPRjaG/E83HxJufNZsUbGYJBN90Y357+7lOb6XVafNldL5vcieI+MYaagNW0iRhaO6sfXLvVH5nmACqpwdwQ2uDcRxP7eacBzIzpGxnsjJ7WnI6a8zquf19a5/D1O03LY66RjSenducB/fPyXe+H6mOSlhfDbunRMLANgMosPLbyVE9b3KReuW/YjZuz3Dnb0cGl9mAb/0bf8ApVnB6ObCcShpWSF9BWZ+7a83dE9rbloPTbwN+o1veL41DSxGWokbGxvM8/ADdx8BqqJglY/F8TZVsa5lDRZ2xFwsZJHCzjbkBp8LDmTa0kk1XJaSSarkzdtT54qKKppR9rSziS+XNlaY3scSNrekN1T+E+0CCrxKhdbu3RySRkOcPSNRDqWjkBIwtt+8zquzYvhjKinlhkF2Sscw/Bwt+d18/cIcL08tZR0eQtqqeeR9Sbm7RC69gdBZ7g23MAnqqzw4uanW6NiMnTR9GoiLMUCIiAIiIAo3HeHaesi7qpjD2bjkQerXDUFSSIGrKU3sppxoKmtDPcFQ7L8Ntlu0PZph8Zzfo4kd70xdIf75I+itCKulFdEexEScIULhY0lNY6fcs/8AFUrHcB/mWVtdQ5m0pc1tVTi5blJt3jQToR9L9Lrpiqfahi7IMMmDtXTN7ljeZc/TbwFz5KJJVZWaVWR+I4rUYlVOpaGUw0sOX9IqWes4uFxHEeRsRc6W/H2ey/JZ1PX1scwN87pM4PxYbArP2R0TI8JgLAAZMz3kc3ZiLnyaB5K5IlatiMdStkZxJRd7RTxu1zwvb55Dr81Bdk1I1mEU5bvIHSOPVznG/wCAHkrbMwFpB2II+aqPZHU58IgGnoZ4/wCy82T/ACJf4l6GLi+IU+I0FY3TPKaSW3tNkByX+Dh9QsnGk7GV+GPmNoRNKM3siQxgRXOw3cs3afCThr3tBLoZIpm2FzdkjTsPNTeLYPBW05inZnieAbHQjoQd2uCVyiGuUvU3pJQ0EuIAGpJNgPiTsuccYcXvr2vocJYZnP8AQlnH3bGnQgPOhJ2J6HS5Uwey6BwDJqismhba0Mk7jHpsLC1wFaqDD4oGCOGNkbG7NY0ADyCNN7BqUtuCpUXZfT/zY2imJdZ3emRpsRIfabfkBpY8lHYR2ZVlJdtLib44T7BiDrfAOcWg+IAXRkTQh7OJRoOyWmdJ3lZLPWSdZnnL/ZbbTwvZXWnp2xtDGNDWNFg1oAAHgBssiKySXBZRS4ComCcLuhx+rnynupIGPabaB8jgJADbU/YAnpm8Ve0UlgiIgCIiAIiIAvL5ANyBy1XpamKYVFURGKdgkjdu13hsfAjqEBtoqTJwfXU1/wCbq093ygqgZGDwbJq9o8NV7MOOS2BfQ045vYHyO8musPqq6vIpqfYsGPcRwUcRkqHhoA0b7TjyDW7uJ2VY4cweatqRiFcwsa0EUtO79m0/tHg/tHfT5KQwXs/ijlE9U91ZVDaWbZvTJH6rLK1JTfIpvdnNMPrZsElfBNFLLhz5C+GWNpcYsxuWOaOQ/ja97CSru1aEty0UNRVTu0axsL2gHkXOc0WbfpdXlFGlrhjS1smYqYuLG94AHlozAbA21A8L3WvhWDw00fd07BHHcuyt2udzqt1FcuEREAREQBERAEREAREQBERAEREAREQBERAEREAREQBERAEREAREQBERAEREAREQBERAEREB/9k=">
            <a:hlinkClick r:id="rId2"/>
            <a:extLst>
              <a:ext uri="{FF2B5EF4-FFF2-40B4-BE49-F238E27FC236}">
                <a16:creationId xmlns:a16="http://schemas.microsoft.com/office/drawing/2014/main" id="{2013BDD7-2D02-F725-A758-AA3FA43597C2}"/>
              </a:ext>
            </a:extLst>
          </p:cNvPr>
          <p:cNvSpPr>
            <a:spLocks noChangeAspect="1" noChangeArrowheads="1"/>
          </p:cNvSpPr>
          <p:nvPr/>
        </p:nvSpPr>
        <p:spPr bwMode="auto">
          <a:xfrm>
            <a:off x="7897813" y="34036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rgbClr val="0BD0D9"/>
              </a:buClr>
              <a:buSzPct val="95000"/>
              <a:buFont typeface="Wingdings 2" panose="05020102010507070707" pitchFamily="18" charset="2"/>
              <a:buChar char=""/>
              <a:defRPr sz="2600">
                <a:solidFill>
                  <a:schemeClr val="tx1"/>
                </a:solidFill>
                <a:latin typeface="Constantia" panose="02030602050306030303" pitchFamily="18" charset="0"/>
              </a:defRPr>
            </a:lvl1pPr>
            <a:lvl2pPr marL="742950" indent="-285750">
              <a:spcBef>
                <a:spcPct val="20000"/>
              </a:spcBef>
              <a:buClr>
                <a:schemeClr val="accent1"/>
              </a:buClr>
              <a:buSzPct val="85000"/>
              <a:buFont typeface="Wingdings 2" panose="05020102010507070707" pitchFamily="18" charset="2"/>
              <a:buChar char=""/>
              <a:defRPr sz="2400">
                <a:solidFill>
                  <a:schemeClr val="tx1"/>
                </a:solidFill>
                <a:latin typeface="Constantia" panose="02030602050306030303" pitchFamily="18" charset="0"/>
              </a:defRPr>
            </a:lvl2pPr>
            <a:lvl3pPr marL="1143000" indent="-228600">
              <a:spcBef>
                <a:spcPct val="20000"/>
              </a:spcBef>
              <a:buClr>
                <a:schemeClr val="accent2"/>
              </a:buClr>
              <a:buSzPct val="70000"/>
              <a:buFont typeface="Wingdings 2" panose="05020102010507070707" pitchFamily="18" charset="2"/>
              <a:buChar char=""/>
              <a:defRPr sz="2100">
                <a:solidFill>
                  <a:schemeClr val="tx1"/>
                </a:solidFill>
                <a:latin typeface="Constantia" panose="02030602050306030303" pitchFamily="18" charset="0"/>
              </a:defRPr>
            </a:lvl3pPr>
            <a:lvl4pPr marL="1600200" indent="-228600">
              <a:spcBef>
                <a:spcPct val="20000"/>
              </a:spcBef>
              <a:buClr>
                <a:srgbClr val="0BD0D9"/>
              </a:buClr>
              <a:buSzPct val="65000"/>
              <a:buFont typeface="Wingdings 2" panose="05020102010507070707" pitchFamily="18" charset="2"/>
              <a:buChar char=""/>
              <a:defRPr sz="2000">
                <a:solidFill>
                  <a:schemeClr val="tx1"/>
                </a:solidFill>
                <a:latin typeface="Constantia" panose="02030602050306030303" pitchFamily="18" charset="0"/>
              </a:defRPr>
            </a:lvl4pPr>
            <a:lvl5pPr marL="2057400" indent="-228600">
              <a:spcBef>
                <a:spcPct val="20000"/>
              </a:spcBef>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5pPr>
            <a:lvl6pPr marL="25146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6pPr>
            <a:lvl7pPr marL="29718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7pPr>
            <a:lvl8pPr marL="34290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8pPr>
            <a:lvl9pPr marL="3886200" indent="-228600" eaLnBrk="0" fontAlgn="base" hangingPunct="0">
              <a:spcBef>
                <a:spcPct val="20000"/>
              </a:spcBef>
              <a:spcAft>
                <a:spcPct val="0"/>
              </a:spcAft>
              <a:buClr>
                <a:srgbClr val="10CF9B"/>
              </a:buClr>
              <a:buSzPct val="65000"/>
              <a:buFont typeface="Wingdings 2" panose="05020102010507070707" pitchFamily="18" charset="2"/>
              <a:buChar char=""/>
              <a:defRPr sz="2000">
                <a:solidFill>
                  <a:schemeClr val="tx1"/>
                </a:solidFill>
                <a:latin typeface="Constantia" panose="02030602050306030303" pitchFamily="18" charset="0"/>
              </a:defRPr>
            </a:lvl9pPr>
          </a:lstStyle>
          <a:p>
            <a:pPr algn="ctr" eaLnBrk="1" hangingPunct="1">
              <a:spcBef>
                <a:spcPct val="0"/>
              </a:spcBef>
              <a:buClrTx/>
              <a:buSzTx/>
              <a:buFontTx/>
              <a:buNone/>
            </a:pPr>
            <a:endParaRPr lang="en-US" altLang="en-US" sz="2400">
              <a:latin typeface="Times New Roman" panose="02020603050405020304" pitchFamily="18" charset="0"/>
            </a:endParaRPr>
          </a:p>
        </p:txBody>
      </p:sp>
      <p:pic>
        <p:nvPicPr>
          <p:cNvPr id="24585" name="Picture 2" descr="http://imgs.sfgate.com/blogs/images/sfgate/sfmoms/2010/08/31/shutterstock_57362761333x498.jpg">
            <a:extLst>
              <a:ext uri="{FF2B5EF4-FFF2-40B4-BE49-F238E27FC236}">
                <a16:creationId xmlns:a16="http://schemas.microsoft.com/office/drawing/2014/main" id="{BD8008E1-7424-70FD-CA61-D79BF28EDCC2}"/>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886700" y="-23813"/>
            <a:ext cx="1157288" cy="188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6" name="TextBox 11">
            <a:extLst>
              <a:ext uri="{FF2B5EF4-FFF2-40B4-BE49-F238E27FC236}">
                <a16:creationId xmlns:a16="http://schemas.microsoft.com/office/drawing/2014/main" id="{DEA8B473-0ED1-D5F7-38F5-BCD6597BC25C}"/>
              </a:ext>
            </a:extLst>
          </p:cNvPr>
          <p:cNvSpPr txBox="1">
            <a:spLocks noChangeArrowheads="1"/>
          </p:cNvSpPr>
          <p:nvPr/>
        </p:nvSpPr>
        <p:spPr bwMode="auto">
          <a:xfrm>
            <a:off x="114300" y="2705100"/>
            <a:ext cx="8929688" cy="144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a:solidFill>
                  <a:schemeClr val="tx1"/>
                </a:solidFill>
                <a:latin typeface="Times New Roman" panose="02020603050405020304" pitchFamily="18" charset="0"/>
                <a:cs typeface="Times New Roman" panose="02020603050405020304" pitchFamily="18" charset="0"/>
              </a:defRPr>
            </a:lvl1pPr>
            <a:lvl2pPr marL="742950" indent="-285750">
              <a:defRPr sz="2400">
                <a:solidFill>
                  <a:schemeClr val="tx1"/>
                </a:solidFill>
                <a:latin typeface="Times New Roman" panose="02020603050405020304" pitchFamily="18" charset="0"/>
                <a:cs typeface="Times New Roman" panose="02020603050405020304" pitchFamily="18" charset="0"/>
              </a:defRPr>
            </a:lvl2pPr>
            <a:lvl3pPr marL="1143000" indent="-228600">
              <a:defRPr sz="2400">
                <a:solidFill>
                  <a:schemeClr val="tx1"/>
                </a:solidFill>
                <a:latin typeface="Times New Roman" panose="02020603050405020304" pitchFamily="18" charset="0"/>
                <a:cs typeface="Times New Roman" panose="02020603050405020304" pitchFamily="18" charset="0"/>
              </a:defRPr>
            </a:lvl3pPr>
            <a:lvl4pPr marL="1600200" indent="-228600">
              <a:defRPr sz="2400">
                <a:solidFill>
                  <a:schemeClr val="tx1"/>
                </a:solidFill>
                <a:latin typeface="Times New Roman" panose="02020603050405020304" pitchFamily="18" charset="0"/>
                <a:cs typeface="Times New Roman" panose="02020603050405020304" pitchFamily="18" charset="0"/>
              </a:defRPr>
            </a:lvl4pPr>
            <a:lvl5pPr marL="2057400" indent="-228600">
              <a:defRPr sz="2400">
                <a:solidFill>
                  <a:schemeClr val="tx1"/>
                </a:solidFill>
                <a:latin typeface="Times New Roman" panose="02020603050405020304" pitchFamily="18" charset="0"/>
                <a:cs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cs typeface="Times New Roman" panose="02020603050405020304" pitchFamily="18" charset="0"/>
              </a:defRPr>
            </a:lvl9pPr>
          </a:lstStyle>
          <a:p>
            <a:pPr algn="ctr"/>
            <a:r>
              <a:rPr lang="en-GB" altLang="en-US" sz="8800">
                <a:solidFill>
                  <a:srgbClr val="002060"/>
                </a:solidFill>
                <a:latin typeface="Comic Sans MS" panose="030F0702030302020204" pitchFamily="66" charset="0"/>
              </a:rPr>
              <a:t>Questions…..? </a:t>
            </a:r>
          </a:p>
        </p:txBody>
      </p:sp>
    </p:spTree>
  </p:cSld>
  <p:clrMapOvr>
    <a:masterClrMapping/>
  </p:clrMapOvr>
  <p:transition/>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CC08D2AB3315F4FB1D0EF39FFC7B653" ma:contentTypeVersion="17" ma:contentTypeDescription="Create a new document." ma:contentTypeScope="" ma:versionID="c21a343b185fdca67f0a502f101cc3c9">
  <xsd:schema xmlns:xsd="http://www.w3.org/2001/XMLSchema" xmlns:xs="http://www.w3.org/2001/XMLSchema" xmlns:p="http://schemas.microsoft.com/office/2006/metadata/properties" xmlns:ns2="cfe8ebfb-c7a4-4210-86bb-20e9c35d995f" xmlns:ns3="e2afa42c-b3b3-4b05-896e-cf97ec3406b8" targetNamespace="http://schemas.microsoft.com/office/2006/metadata/properties" ma:root="true" ma:fieldsID="52d9ccc04707b4321e633308a6183bdd" ns2:_="" ns3:_="">
    <xsd:import namespace="cfe8ebfb-c7a4-4210-86bb-20e9c35d995f"/>
    <xsd:import namespace="e2afa42c-b3b3-4b05-896e-cf97ec3406b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LengthInSeconds" minOccurs="0"/>
                <xsd:element ref="ns3:TaxCatchAll" minOccurs="0"/>
                <xsd:element ref="ns2:MediaServiceGenerationTime" minOccurs="0"/>
                <xsd:element ref="ns2:MediaServiceEventHashCode" minOccurs="0"/>
                <xsd:element ref="ns2:lcf76f155ced4ddcb4097134ff3c332f" minOccurs="0"/>
                <xsd:element ref="ns2:MediaServiceOCR"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e8ebfb-c7a4-4210-86bb-20e9c35d99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600a64cb-793d-487f-a2d9-ee1f5dfad58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ternalName="MediaServiceLocation" ma:readOnly="true">
      <xsd:simpleType>
        <xsd:restriction base="dms:Text"/>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e2afa42c-b3b3-4b05-896e-cf97ec3406b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9c7a29d4-94c0-43eb-9c2b-e355855e2ace}" ma:internalName="TaxCatchAll" ma:showField="CatchAllData" ma:web="e2afa42c-b3b3-4b05-896e-cf97ec3406b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1833567-6F05-42F9-BC3A-327DCEBB65A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fe8ebfb-c7a4-4210-86bb-20e9c35d995f"/>
    <ds:schemaRef ds:uri="e2afa42c-b3b3-4b05-896e-cf97ec3406b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9F7C6C2C-E918-4A8C-BA23-30322DF9E6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Flow</Template>
  <TotalTime>2807</TotalTime>
  <Words>591</Words>
  <Application>Microsoft Office PowerPoint</Application>
  <PresentationFormat>On-screen Show (4:3)</PresentationFormat>
  <Paragraphs>58</Paragraphs>
  <Slides>16</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16</vt:i4>
      </vt:variant>
    </vt:vector>
  </HeadingPairs>
  <TitlesOfParts>
    <vt:vector size="24" baseType="lpstr">
      <vt:lpstr>Arial</vt:lpstr>
      <vt:lpstr>Calibri</vt:lpstr>
      <vt:lpstr>Comic Sans MS</vt:lpstr>
      <vt:lpstr>Constantia</vt:lpstr>
      <vt:lpstr>Times New Roman</vt:lpstr>
      <vt:lpstr>Wingdings</vt:lpstr>
      <vt:lpstr>Wingdings 2</vt:lpstr>
      <vt:lpstr>Flow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susan</dc:creator>
  <cp:lastModifiedBy>J Mayhew</cp:lastModifiedBy>
  <cp:revision>66</cp:revision>
  <cp:lastPrinted>2017-05-03T12:04:03Z</cp:lastPrinted>
  <dcterms:created xsi:type="dcterms:W3CDTF">2012-04-05T19:15:23Z</dcterms:created>
  <dcterms:modified xsi:type="dcterms:W3CDTF">2024-04-18T15:15:34Z</dcterms:modified>
</cp:coreProperties>
</file>