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27"/>
  </p:notesMasterIdLst>
  <p:sldIdLst>
    <p:sldId id="256" r:id="rId2"/>
    <p:sldId id="261" r:id="rId3"/>
    <p:sldId id="257" r:id="rId4"/>
    <p:sldId id="274" r:id="rId5"/>
    <p:sldId id="262" r:id="rId6"/>
    <p:sldId id="258" r:id="rId7"/>
    <p:sldId id="259" r:id="rId8"/>
    <p:sldId id="285" r:id="rId9"/>
    <p:sldId id="286" r:id="rId10"/>
    <p:sldId id="287" r:id="rId11"/>
    <p:sldId id="265" r:id="rId12"/>
    <p:sldId id="266" r:id="rId13"/>
    <p:sldId id="267" r:id="rId14"/>
    <p:sldId id="283" r:id="rId15"/>
    <p:sldId id="284" r:id="rId16"/>
    <p:sldId id="268" r:id="rId17"/>
    <p:sldId id="281" r:id="rId18"/>
    <p:sldId id="275" r:id="rId19"/>
    <p:sldId id="276" r:id="rId20"/>
    <p:sldId id="280" r:id="rId21"/>
    <p:sldId id="282" r:id="rId22"/>
    <p:sldId id="277" r:id="rId23"/>
    <p:sldId id="278" r:id="rId24"/>
    <p:sldId id="279" r:id="rId25"/>
    <p:sldId id="288"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1916E52-1CEE-45F1-A0AE-DAA77F4FD4DC}" v="4" dt="2026-07-09T13:18:04.4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90" d="100"/>
          <a:sy n="90" d="100"/>
        </p:scale>
        <p:origin x="39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 Pringle" userId="7dd9ff50-cf8a-4119-b486-3cd0b3bb8c86" providerId="ADAL" clId="{20E48AA5-C0C8-4B6B-8536-2F1744199D09}"/>
    <pc:docChg chg="custSel addSld delSld modSld">
      <pc:chgData name="A Pringle" userId="7dd9ff50-cf8a-4119-b486-3cd0b3bb8c86" providerId="ADAL" clId="{20E48AA5-C0C8-4B6B-8536-2F1744199D09}" dt="2026-07-09T13:18:04.471" v="101"/>
      <pc:docMkLst>
        <pc:docMk/>
      </pc:docMkLst>
      <pc:sldChg chg="modSp mod">
        <pc:chgData name="A Pringle" userId="7dd9ff50-cf8a-4119-b486-3cd0b3bb8c86" providerId="ADAL" clId="{20E48AA5-C0C8-4B6B-8536-2F1744199D09}" dt="2026-07-09T13:04:54.060" v="14" actId="20577"/>
        <pc:sldMkLst>
          <pc:docMk/>
          <pc:sldMk cId="3017714864" sldId="256"/>
        </pc:sldMkLst>
        <pc:spChg chg="mod">
          <ac:chgData name="A Pringle" userId="7dd9ff50-cf8a-4119-b486-3cd0b3bb8c86" providerId="ADAL" clId="{20E48AA5-C0C8-4B6B-8536-2F1744199D09}" dt="2026-07-09T13:04:54.060" v="14" actId="20577"/>
          <ac:spMkLst>
            <pc:docMk/>
            <pc:sldMk cId="3017714864" sldId="256"/>
            <ac:spMk id="2" creationId="{1379068E-9138-373F-CFBC-517C9069CE72}"/>
          </ac:spMkLst>
        </pc:spChg>
      </pc:sldChg>
      <pc:sldChg chg="addSp delSp modSp mod">
        <pc:chgData name="A Pringle" userId="7dd9ff50-cf8a-4119-b486-3cd0b3bb8c86" providerId="ADAL" clId="{20E48AA5-C0C8-4B6B-8536-2F1744199D09}" dt="2026-07-09T13:11:42.291" v="86" actId="20577"/>
        <pc:sldMkLst>
          <pc:docMk/>
          <pc:sldMk cId="819210968" sldId="257"/>
        </pc:sldMkLst>
        <pc:spChg chg="add mod">
          <ac:chgData name="A Pringle" userId="7dd9ff50-cf8a-4119-b486-3cd0b3bb8c86" providerId="ADAL" clId="{20E48AA5-C0C8-4B6B-8536-2F1744199D09}" dt="2026-07-09T13:09:51.202" v="63" actId="1076"/>
          <ac:spMkLst>
            <pc:docMk/>
            <pc:sldMk cId="819210968" sldId="257"/>
            <ac:spMk id="5" creationId="{70EF25A9-21FA-58E6-75F6-7A9D3C847917}"/>
          </ac:spMkLst>
        </pc:spChg>
        <pc:spChg chg="mod">
          <ac:chgData name="A Pringle" userId="7dd9ff50-cf8a-4119-b486-3cd0b3bb8c86" providerId="ADAL" clId="{20E48AA5-C0C8-4B6B-8536-2F1744199D09}" dt="2026-07-09T13:09:46.318" v="62" actId="1076"/>
          <ac:spMkLst>
            <pc:docMk/>
            <pc:sldMk cId="819210968" sldId="257"/>
            <ac:spMk id="10" creationId="{56B557CA-07D0-BB88-A23B-12710811446D}"/>
          </ac:spMkLst>
        </pc:spChg>
        <pc:spChg chg="del">
          <ac:chgData name="A Pringle" userId="7dd9ff50-cf8a-4119-b486-3cd0b3bb8c86" providerId="ADAL" clId="{20E48AA5-C0C8-4B6B-8536-2F1744199D09}" dt="2026-07-09T13:07:44.241" v="49" actId="478"/>
          <ac:spMkLst>
            <pc:docMk/>
            <pc:sldMk cId="819210968" sldId="257"/>
            <ac:spMk id="11" creationId="{6D4D2032-99DE-0FC9-C264-BE0EF65DF78B}"/>
          </ac:spMkLst>
        </pc:spChg>
        <pc:spChg chg="add mod">
          <ac:chgData name="A Pringle" userId="7dd9ff50-cf8a-4119-b486-3cd0b3bb8c86" providerId="ADAL" clId="{20E48AA5-C0C8-4B6B-8536-2F1744199D09}" dt="2026-07-09T13:10:27.808" v="74" actId="1076"/>
          <ac:spMkLst>
            <pc:docMk/>
            <pc:sldMk cId="819210968" sldId="257"/>
            <ac:spMk id="12" creationId="{7B533892-A266-564C-0937-92FCCDD3E36D}"/>
          </ac:spMkLst>
        </pc:spChg>
        <pc:spChg chg="del">
          <ac:chgData name="A Pringle" userId="7dd9ff50-cf8a-4119-b486-3cd0b3bb8c86" providerId="ADAL" clId="{20E48AA5-C0C8-4B6B-8536-2F1744199D09}" dt="2026-07-09T13:07:41.935" v="48" actId="478"/>
          <ac:spMkLst>
            <pc:docMk/>
            <pc:sldMk cId="819210968" sldId="257"/>
            <ac:spMk id="21" creationId="{165F7B17-548C-4D6E-A912-09EF57B9A160}"/>
          </ac:spMkLst>
        </pc:spChg>
        <pc:spChg chg="del mod">
          <ac:chgData name="A Pringle" userId="7dd9ff50-cf8a-4119-b486-3cd0b3bb8c86" providerId="ADAL" clId="{20E48AA5-C0C8-4B6B-8536-2F1744199D09}" dt="2026-07-09T07:49:13.999" v="8" actId="478"/>
          <ac:spMkLst>
            <pc:docMk/>
            <pc:sldMk cId="819210968" sldId="257"/>
            <ac:spMk id="25" creationId="{589DDFBC-A4FC-653E-EA23-D96DB159EE2E}"/>
          </ac:spMkLst>
        </pc:spChg>
        <pc:spChg chg="mod">
          <ac:chgData name="A Pringle" userId="7dd9ff50-cf8a-4119-b486-3cd0b3bb8c86" providerId="ADAL" clId="{20E48AA5-C0C8-4B6B-8536-2F1744199D09}" dt="2026-07-09T13:09:46.318" v="62" actId="1076"/>
          <ac:spMkLst>
            <pc:docMk/>
            <pc:sldMk cId="819210968" sldId="257"/>
            <ac:spMk id="26" creationId="{5CF9C951-FEA9-BB80-523E-B2B43CFF9D27}"/>
          </ac:spMkLst>
        </pc:spChg>
        <pc:spChg chg="mod">
          <ac:chgData name="A Pringle" userId="7dd9ff50-cf8a-4119-b486-3cd0b3bb8c86" providerId="ADAL" clId="{20E48AA5-C0C8-4B6B-8536-2F1744199D09}" dt="2026-07-09T13:08:06.281" v="53" actId="1076"/>
          <ac:spMkLst>
            <pc:docMk/>
            <pc:sldMk cId="819210968" sldId="257"/>
            <ac:spMk id="29" creationId="{FA798139-78E4-F3D6-B3D4-7B7D26EA5B6F}"/>
          </ac:spMkLst>
        </pc:spChg>
        <pc:spChg chg="mod">
          <ac:chgData name="A Pringle" userId="7dd9ff50-cf8a-4119-b486-3cd0b3bb8c86" providerId="ADAL" clId="{20E48AA5-C0C8-4B6B-8536-2F1744199D09}" dt="2026-07-09T13:08:22.136" v="54" actId="1076"/>
          <ac:spMkLst>
            <pc:docMk/>
            <pc:sldMk cId="819210968" sldId="257"/>
            <ac:spMk id="30" creationId="{DA64817D-DDD4-F123-CEEA-A10DB9329742}"/>
          </ac:spMkLst>
        </pc:spChg>
        <pc:spChg chg="del">
          <ac:chgData name="A Pringle" userId="7dd9ff50-cf8a-4119-b486-3cd0b3bb8c86" providerId="ADAL" clId="{20E48AA5-C0C8-4B6B-8536-2F1744199D09}" dt="2026-07-09T13:07:47.142" v="50" actId="478"/>
          <ac:spMkLst>
            <pc:docMk/>
            <pc:sldMk cId="819210968" sldId="257"/>
            <ac:spMk id="31" creationId="{2C5A47A0-69C4-C2CA-1ADF-06EDBD019024}"/>
          </ac:spMkLst>
        </pc:spChg>
        <pc:spChg chg="mod">
          <ac:chgData name="A Pringle" userId="7dd9ff50-cf8a-4119-b486-3cd0b3bb8c86" providerId="ADAL" clId="{20E48AA5-C0C8-4B6B-8536-2F1744199D09}" dt="2026-07-09T13:08:06.281" v="53" actId="1076"/>
          <ac:spMkLst>
            <pc:docMk/>
            <pc:sldMk cId="819210968" sldId="257"/>
            <ac:spMk id="33" creationId="{677D68C6-1BFD-52FE-5ED1-B619A502BA66}"/>
          </ac:spMkLst>
        </pc:spChg>
        <pc:spChg chg="mod">
          <ac:chgData name="A Pringle" userId="7dd9ff50-cf8a-4119-b486-3cd0b3bb8c86" providerId="ADAL" clId="{20E48AA5-C0C8-4B6B-8536-2F1744199D09}" dt="2026-07-09T13:08:22.136" v="54" actId="1076"/>
          <ac:spMkLst>
            <pc:docMk/>
            <pc:sldMk cId="819210968" sldId="257"/>
            <ac:spMk id="35" creationId="{15C6BD8F-CFDF-C3A4-F4B8-4FA35B57A4CC}"/>
          </ac:spMkLst>
        </pc:spChg>
        <pc:spChg chg="mod">
          <ac:chgData name="A Pringle" userId="7dd9ff50-cf8a-4119-b486-3cd0b3bb8c86" providerId="ADAL" clId="{20E48AA5-C0C8-4B6B-8536-2F1744199D09}" dt="2026-07-09T13:09:46.318" v="62" actId="1076"/>
          <ac:spMkLst>
            <pc:docMk/>
            <pc:sldMk cId="819210968" sldId="257"/>
            <ac:spMk id="37" creationId="{0736C554-EECF-E279-8DC0-B08463BAA902}"/>
          </ac:spMkLst>
        </pc:spChg>
        <pc:spChg chg="mod">
          <ac:chgData name="A Pringle" userId="7dd9ff50-cf8a-4119-b486-3cd0b3bb8c86" providerId="ADAL" clId="{20E48AA5-C0C8-4B6B-8536-2F1744199D09}" dt="2026-07-09T13:06:40.205" v="40" actId="1076"/>
          <ac:spMkLst>
            <pc:docMk/>
            <pc:sldMk cId="819210968" sldId="257"/>
            <ac:spMk id="38" creationId="{8DFA41D3-8603-C671-7A14-39B3F653567A}"/>
          </ac:spMkLst>
        </pc:spChg>
        <pc:spChg chg="mod">
          <ac:chgData name="A Pringle" userId="7dd9ff50-cf8a-4119-b486-3cd0b3bb8c86" providerId="ADAL" clId="{20E48AA5-C0C8-4B6B-8536-2F1744199D09}" dt="2026-07-09T13:09:46.318" v="62" actId="1076"/>
          <ac:spMkLst>
            <pc:docMk/>
            <pc:sldMk cId="819210968" sldId="257"/>
            <ac:spMk id="43" creationId="{2D19768A-F725-B3B9-7AA3-F5D3F908CE23}"/>
          </ac:spMkLst>
        </pc:spChg>
        <pc:spChg chg="del mod">
          <ac:chgData name="A Pringle" userId="7dd9ff50-cf8a-4119-b486-3cd0b3bb8c86" providerId="ADAL" clId="{20E48AA5-C0C8-4B6B-8536-2F1744199D09}" dt="2026-07-09T13:07:49.610" v="52" actId="478"/>
          <ac:spMkLst>
            <pc:docMk/>
            <pc:sldMk cId="819210968" sldId="257"/>
            <ac:spMk id="61" creationId="{E7D25366-472A-4F80-7ADB-ACBF7BB840A7}"/>
          </ac:spMkLst>
        </pc:spChg>
        <pc:spChg chg="mod">
          <ac:chgData name="A Pringle" userId="7dd9ff50-cf8a-4119-b486-3cd0b3bb8c86" providerId="ADAL" clId="{20E48AA5-C0C8-4B6B-8536-2F1744199D09}" dt="2026-07-09T13:09:59.406" v="64" actId="1076"/>
          <ac:spMkLst>
            <pc:docMk/>
            <pc:sldMk cId="819210968" sldId="257"/>
            <ac:spMk id="62" creationId="{C387E718-3D3B-B62C-752C-001CAC67D35D}"/>
          </ac:spMkLst>
        </pc:spChg>
        <pc:spChg chg="del">
          <ac:chgData name="A Pringle" userId="7dd9ff50-cf8a-4119-b486-3cd0b3bb8c86" providerId="ADAL" clId="{20E48AA5-C0C8-4B6B-8536-2F1744199D09}" dt="2026-07-09T13:09:22.500" v="59" actId="478"/>
          <ac:spMkLst>
            <pc:docMk/>
            <pc:sldMk cId="819210968" sldId="257"/>
            <ac:spMk id="66" creationId="{11B88AF7-3E8E-58CC-DBD2-CED66F444F1E}"/>
          </ac:spMkLst>
        </pc:spChg>
        <pc:spChg chg="mod">
          <ac:chgData name="A Pringle" userId="7dd9ff50-cf8a-4119-b486-3cd0b3bb8c86" providerId="ADAL" clId="{20E48AA5-C0C8-4B6B-8536-2F1744199D09}" dt="2026-07-09T13:11:00.231" v="80" actId="1076"/>
          <ac:spMkLst>
            <pc:docMk/>
            <pc:sldMk cId="819210968" sldId="257"/>
            <ac:spMk id="67" creationId="{D39A658C-1094-9FA4-2EB3-0D4A677DBB7B}"/>
          </ac:spMkLst>
        </pc:spChg>
        <pc:spChg chg="mod">
          <ac:chgData name="A Pringle" userId="7dd9ff50-cf8a-4119-b486-3cd0b3bb8c86" providerId="ADAL" clId="{20E48AA5-C0C8-4B6B-8536-2F1744199D09}" dt="2026-07-09T13:11:42.291" v="86" actId="20577"/>
          <ac:spMkLst>
            <pc:docMk/>
            <pc:sldMk cId="819210968" sldId="257"/>
            <ac:spMk id="68" creationId="{5D26CCD8-F0F6-67E8-31C9-CD0F55E1FA90}"/>
          </ac:spMkLst>
        </pc:spChg>
        <pc:picChg chg="add mod">
          <ac:chgData name="A Pringle" userId="7dd9ff50-cf8a-4119-b486-3cd0b3bb8c86" providerId="ADAL" clId="{20E48AA5-C0C8-4B6B-8536-2F1744199D09}" dt="2026-07-09T13:10:49.181" v="78" actId="14100"/>
          <ac:picMkLst>
            <pc:docMk/>
            <pc:sldMk cId="819210968" sldId="257"/>
            <ac:picMk id="3" creationId="{C7300442-A128-80EE-15A1-6869EC15E547}"/>
          </ac:picMkLst>
        </pc:picChg>
        <pc:picChg chg="add mod">
          <ac:chgData name="A Pringle" userId="7dd9ff50-cf8a-4119-b486-3cd0b3bb8c86" providerId="ADAL" clId="{20E48AA5-C0C8-4B6B-8536-2F1744199D09}" dt="2026-07-09T13:10:24.944" v="73" actId="1076"/>
          <ac:picMkLst>
            <pc:docMk/>
            <pc:sldMk cId="819210968" sldId="257"/>
            <ac:picMk id="7" creationId="{5BB08AE5-570C-F65C-07D9-7623A8EA6862}"/>
          </ac:picMkLst>
        </pc:picChg>
        <pc:picChg chg="mod">
          <ac:chgData name="A Pringle" userId="7dd9ff50-cf8a-4119-b486-3cd0b3bb8c86" providerId="ADAL" clId="{20E48AA5-C0C8-4B6B-8536-2F1744199D09}" dt="2026-07-09T13:06:25.786" v="39" actId="1076"/>
          <ac:picMkLst>
            <pc:docMk/>
            <pc:sldMk cId="819210968" sldId="257"/>
            <ac:picMk id="9" creationId="{0F971CB3-97F2-101F-1419-3BBB256192C2}"/>
          </ac:picMkLst>
        </pc:picChg>
        <pc:picChg chg="mod">
          <ac:chgData name="A Pringle" userId="7dd9ff50-cf8a-4119-b486-3cd0b3bb8c86" providerId="ADAL" clId="{20E48AA5-C0C8-4B6B-8536-2F1744199D09}" dt="2026-07-09T13:08:06.281" v="53" actId="1076"/>
          <ac:picMkLst>
            <pc:docMk/>
            <pc:sldMk cId="819210968" sldId="257"/>
            <ac:picMk id="15" creationId="{5EAC66B9-3803-0CDE-B3AE-440D9BD48B8B}"/>
          </ac:picMkLst>
        </pc:picChg>
        <pc:picChg chg="del mod">
          <ac:chgData name="A Pringle" userId="7dd9ff50-cf8a-4119-b486-3cd0b3bb8c86" providerId="ADAL" clId="{20E48AA5-C0C8-4B6B-8536-2F1744199D09}" dt="2026-07-09T07:48:46.607" v="1" actId="478"/>
          <ac:picMkLst>
            <pc:docMk/>
            <pc:sldMk cId="819210968" sldId="257"/>
            <ac:picMk id="19" creationId="{7C09B4D9-53C4-A480-64E9-1589B80A1AD8}"/>
          </ac:picMkLst>
        </pc:picChg>
        <pc:picChg chg="del">
          <ac:chgData name="A Pringle" userId="7dd9ff50-cf8a-4119-b486-3cd0b3bb8c86" providerId="ADAL" clId="{20E48AA5-C0C8-4B6B-8536-2F1744199D09}" dt="2026-07-09T07:49:10.934" v="6" actId="478"/>
          <ac:picMkLst>
            <pc:docMk/>
            <pc:sldMk cId="819210968" sldId="257"/>
            <ac:picMk id="23" creationId="{3389FED0-EB64-75A6-FAB9-424EAB5A30C7}"/>
          </ac:picMkLst>
        </pc:picChg>
        <pc:picChg chg="mod">
          <ac:chgData name="A Pringle" userId="7dd9ff50-cf8a-4119-b486-3cd0b3bb8c86" providerId="ADAL" clId="{20E48AA5-C0C8-4B6B-8536-2F1744199D09}" dt="2026-07-09T13:08:22.136" v="54" actId="1076"/>
          <ac:picMkLst>
            <pc:docMk/>
            <pc:sldMk cId="819210968" sldId="257"/>
            <ac:picMk id="27" creationId="{CF1EECF0-99E7-AA21-17FA-AF80E7C870D3}"/>
          </ac:picMkLst>
        </pc:picChg>
        <pc:picChg chg="del mod">
          <ac:chgData name="A Pringle" userId="7dd9ff50-cf8a-4119-b486-3cd0b3bb8c86" providerId="ADAL" clId="{20E48AA5-C0C8-4B6B-8536-2F1744199D09}" dt="2026-07-09T07:48:52.172" v="3" actId="478"/>
          <ac:picMkLst>
            <pc:docMk/>
            <pc:sldMk cId="819210968" sldId="257"/>
            <ac:picMk id="28" creationId="{CDCA3218-A383-92F0-4F8C-9CB721E55257}"/>
          </ac:picMkLst>
        </pc:picChg>
        <pc:picChg chg="mod">
          <ac:chgData name="A Pringle" userId="7dd9ff50-cf8a-4119-b486-3cd0b3bb8c86" providerId="ADAL" clId="{20E48AA5-C0C8-4B6B-8536-2F1744199D09}" dt="2026-07-09T13:09:46.318" v="62" actId="1076"/>
          <ac:picMkLst>
            <pc:docMk/>
            <pc:sldMk cId="819210968" sldId="257"/>
            <ac:picMk id="41" creationId="{DD0AD58D-05C2-59C5-C95A-E805A6B3D60B}"/>
          </ac:picMkLst>
        </pc:picChg>
        <pc:picChg chg="del">
          <ac:chgData name="A Pringle" userId="7dd9ff50-cf8a-4119-b486-3cd0b3bb8c86" providerId="ADAL" clId="{20E48AA5-C0C8-4B6B-8536-2F1744199D09}" dt="2026-07-09T07:48:56.342" v="4" actId="478"/>
          <ac:picMkLst>
            <pc:docMk/>
            <pc:sldMk cId="819210968" sldId="257"/>
            <ac:picMk id="49" creationId="{FAAE908B-E464-8898-5925-89ADF18EF5DC}"/>
          </ac:picMkLst>
        </pc:picChg>
        <pc:picChg chg="mod">
          <ac:chgData name="A Pringle" userId="7dd9ff50-cf8a-4119-b486-3cd0b3bb8c86" providerId="ADAL" clId="{20E48AA5-C0C8-4B6B-8536-2F1744199D09}" dt="2026-07-09T13:09:46.318" v="62" actId="1076"/>
          <ac:picMkLst>
            <pc:docMk/>
            <pc:sldMk cId="819210968" sldId="257"/>
            <ac:picMk id="51" creationId="{630D562B-A3B2-50E8-AE02-6A7DA765F2CE}"/>
          </ac:picMkLst>
        </pc:picChg>
        <pc:picChg chg="del">
          <ac:chgData name="A Pringle" userId="7dd9ff50-cf8a-4119-b486-3cd0b3bb8c86" providerId="ADAL" clId="{20E48AA5-C0C8-4B6B-8536-2F1744199D09}" dt="2026-07-09T07:48:59.232" v="5" actId="478"/>
          <ac:picMkLst>
            <pc:docMk/>
            <pc:sldMk cId="819210968" sldId="257"/>
            <ac:picMk id="58" creationId="{1717D622-B4CF-EF99-6E27-1A177C704D09}"/>
          </ac:picMkLst>
        </pc:picChg>
        <pc:picChg chg="del mod">
          <ac:chgData name="A Pringle" userId="7dd9ff50-cf8a-4119-b486-3cd0b3bb8c86" providerId="ADAL" clId="{20E48AA5-C0C8-4B6B-8536-2F1744199D09}" dt="2026-07-09T13:05:06.150" v="16" actId="478"/>
          <ac:picMkLst>
            <pc:docMk/>
            <pc:sldMk cId="819210968" sldId="257"/>
            <ac:picMk id="63" creationId="{AD011CF1-0B2F-84FC-5820-74F9094E6A83}"/>
          </ac:picMkLst>
        </pc:picChg>
        <pc:picChg chg="mod">
          <ac:chgData name="A Pringle" userId="7dd9ff50-cf8a-4119-b486-3cd0b3bb8c86" providerId="ADAL" clId="{20E48AA5-C0C8-4B6B-8536-2F1744199D09}" dt="2026-07-09T13:09:46.318" v="62" actId="1076"/>
          <ac:picMkLst>
            <pc:docMk/>
            <pc:sldMk cId="819210968" sldId="257"/>
            <ac:picMk id="64" creationId="{08A63AC2-3DBF-46F3-685E-44492877DFC9}"/>
          </ac:picMkLst>
        </pc:picChg>
        <pc:picChg chg="mod">
          <ac:chgData name="A Pringle" userId="7dd9ff50-cf8a-4119-b486-3cd0b3bb8c86" providerId="ADAL" clId="{20E48AA5-C0C8-4B6B-8536-2F1744199D09}" dt="2026-07-09T13:10:55.925" v="79" actId="14100"/>
          <ac:picMkLst>
            <pc:docMk/>
            <pc:sldMk cId="819210968" sldId="257"/>
            <ac:picMk id="65" creationId="{0C30B3F2-95F7-7928-4CAB-B790643B892E}"/>
          </ac:picMkLst>
        </pc:picChg>
      </pc:sldChg>
      <pc:sldChg chg="modSp mod">
        <pc:chgData name="A Pringle" userId="7dd9ff50-cf8a-4119-b486-3cd0b3bb8c86" providerId="ADAL" clId="{20E48AA5-C0C8-4B6B-8536-2F1744199D09}" dt="2026-07-09T13:13:37.772" v="94" actId="20577"/>
        <pc:sldMkLst>
          <pc:docMk/>
          <pc:sldMk cId="3704181562" sldId="258"/>
        </pc:sldMkLst>
        <pc:spChg chg="mod">
          <ac:chgData name="A Pringle" userId="7dd9ff50-cf8a-4119-b486-3cd0b3bb8c86" providerId="ADAL" clId="{20E48AA5-C0C8-4B6B-8536-2F1744199D09}" dt="2026-07-09T13:13:37.772" v="94" actId="20577"/>
          <ac:spMkLst>
            <pc:docMk/>
            <pc:sldMk cId="3704181562" sldId="258"/>
            <ac:spMk id="3" creationId="{B9EC7B7D-96F0-0C1A-ABC2-9935A813D14B}"/>
          </ac:spMkLst>
        </pc:spChg>
      </pc:sldChg>
      <pc:sldChg chg="del">
        <pc:chgData name="A Pringle" userId="7dd9ff50-cf8a-4119-b486-3cd0b3bb8c86" providerId="ADAL" clId="{20E48AA5-C0C8-4B6B-8536-2F1744199D09}" dt="2026-07-09T13:15:01.478" v="96" actId="47"/>
        <pc:sldMkLst>
          <pc:docMk/>
          <pc:sldMk cId="3780930450" sldId="260"/>
        </pc:sldMkLst>
      </pc:sldChg>
      <pc:sldChg chg="del">
        <pc:chgData name="A Pringle" userId="7dd9ff50-cf8a-4119-b486-3cd0b3bb8c86" providerId="ADAL" clId="{20E48AA5-C0C8-4B6B-8536-2F1744199D09}" dt="2026-07-09T13:15:01.478" v="96" actId="47"/>
        <pc:sldMkLst>
          <pc:docMk/>
          <pc:sldMk cId="624071866" sldId="263"/>
        </pc:sldMkLst>
      </pc:sldChg>
      <pc:sldChg chg="del">
        <pc:chgData name="A Pringle" userId="7dd9ff50-cf8a-4119-b486-3cd0b3bb8c86" providerId="ADAL" clId="{20E48AA5-C0C8-4B6B-8536-2F1744199D09}" dt="2026-07-09T13:15:01.478" v="96" actId="47"/>
        <pc:sldMkLst>
          <pc:docMk/>
          <pc:sldMk cId="802336828" sldId="264"/>
        </pc:sldMkLst>
      </pc:sldChg>
      <pc:sldChg chg="del">
        <pc:chgData name="A Pringle" userId="7dd9ff50-cf8a-4119-b486-3cd0b3bb8c86" providerId="ADAL" clId="{20E48AA5-C0C8-4B6B-8536-2F1744199D09}" dt="2026-07-09T13:15:44.994" v="97" actId="47"/>
        <pc:sldMkLst>
          <pc:docMk/>
          <pc:sldMk cId="2051986150" sldId="269"/>
        </pc:sldMkLst>
      </pc:sldChg>
      <pc:sldChg chg="del">
        <pc:chgData name="A Pringle" userId="7dd9ff50-cf8a-4119-b486-3cd0b3bb8c86" providerId="ADAL" clId="{20E48AA5-C0C8-4B6B-8536-2F1744199D09}" dt="2026-07-09T13:15:44.994" v="97" actId="47"/>
        <pc:sldMkLst>
          <pc:docMk/>
          <pc:sldMk cId="3229230250" sldId="270"/>
        </pc:sldMkLst>
      </pc:sldChg>
      <pc:sldChg chg="del">
        <pc:chgData name="A Pringle" userId="7dd9ff50-cf8a-4119-b486-3cd0b3bb8c86" providerId="ADAL" clId="{20E48AA5-C0C8-4B6B-8536-2F1744199D09}" dt="2026-07-09T13:15:44.994" v="97" actId="47"/>
        <pc:sldMkLst>
          <pc:docMk/>
          <pc:sldMk cId="2485896304" sldId="271"/>
        </pc:sldMkLst>
      </pc:sldChg>
      <pc:sldChg chg="del">
        <pc:chgData name="A Pringle" userId="7dd9ff50-cf8a-4119-b486-3cd0b3bb8c86" providerId="ADAL" clId="{20E48AA5-C0C8-4B6B-8536-2F1744199D09}" dt="2026-07-09T13:15:44.994" v="97" actId="47"/>
        <pc:sldMkLst>
          <pc:docMk/>
          <pc:sldMk cId="2721081554" sldId="272"/>
        </pc:sldMkLst>
      </pc:sldChg>
      <pc:sldChg chg="del">
        <pc:chgData name="A Pringle" userId="7dd9ff50-cf8a-4119-b486-3cd0b3bb8c86" providerId="ADAL" clId="{20E48AA5-C0C8-4B6B-8536-2F1744199D09}" dt="2026-07-09T13:15:44.994" v="97" actId="47"/>
        <pc:sldMkLst>
          <pc:docMk/>
          <pc:sldMk cId="1624337409" sldId="273"/>
        </pc:sldMkLst>
      </pc:sldChg>
      <pc:sldChg chg="add del">
        <pc:chgData name="A Pringle" userId="7dd9ff50-cf8a-4119-b486-3cd0b3bb8c86" providerId="ADAL" clId="{20E48AA5-C0C8-4B6B-8536-2F1744199D09}" dt="2026-07-09T13:16:38.191" v="100"/>
        <pc:sldMkLst>
          <pc:docMk/>
          <pc:sldMk cId="3331355600" sldId="277"/>
        </pc:sldMkLst>
      </pc:sldChg>
      <pc:sldChg chg="add">
        <pc:chgData name="A Pringle" userId="7dd9ff50-cf8a-4119-b486-3cd0b3bb8c86" providerId="ADAL" clId="{20E48AA5-C0C8-4B6B-8536-2F1744199D09}" dt="2026-07-09T13:16:01.270" v="98"/>
        <pc:sldMkLst>
          <pc:docMk/>
          <pc:sldMk cId="297162638" sldId="281"/>
        </pc:sldMkLst>
      </pc:sldChg>
      <pc:sldChg chg="add">
        <pc:chgData name="A Pringle" userId="7dd9ff50-cf8a-4119-b486-3cd0b3bb8c86" providerId="ADAL" clId="{20E48AA5-C0C8-4B6B-8536-2F1744199D09}" dt="2026-07-09T13:14:48.328" v="95"/>
        <pc:sldMkLst>
          <pc:docMk/>
          <pc:sldMk cId="989318652" sldId="285"/>
        </pc:sldMkLst>
      </pc:sldChg>
      <pc:sldChg chg="add">
        <pc:chgData name="A Pringle" userId="7dd9ff50-cf8a-4119-b486-3cd0b3bb8c86" providerId="ADAL" clId="{20E48AA5-C0C8-4B6B-8536-2F1744199D09}" dt="2026-07-09T13:14:48.328" v="95"/>
        <pc:sldMkLst>
          <pc:docMk/>
          <pc:sldMk cId="1929768801" sldId="286"/>
        </pc:sldMkLst>
      </pc:sldChg>
      <pc:sldChg chg="add">
        <pc:chgData name="A Pringle" userId="7dd9ff50-cf8a-4119-b486-3cd0b3bb8c86" providerId="ADAL" clId="{20E48AA5-C0C8-4B6B-8536-2F1744199D09}" dt="2026-07-09T13:14:48.328" v="95"/>
        <pc:sldMkLst>
          <pc:docMk/>
          <pc:sldMk cId="2775605956" sldId="287"/>
        </pc:sldMkLst>
      </pc:sldChg>
      <pc:sldChg chg="add">
        <pc:chgData name="A Pringle" userId="7dd9ff50-cf8a-4119-b486-3cd0b3bb8c86" providerId="ADAL" clId="{20E48AA5-C0C8-4B6B-8536-2F1744199D09}" dt="2026-07-09T13:18:04.471" v="101"/>
        <pc:sldMkLst>
          <pc:docMk/>
          <pc:sldMk cId="301811404" sldId="28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E535B5-B034-460E-BB34-BFD249867570}" type="datetimeFigureOut">
              <a:rPr lang="en-GB" smtClean="0"/>
              <a:t>09/07/2026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E8CB92-5BA2-48D1-A3D7-FBB5D7CD73FC}" type="slidenum">
              <a:rPr lang="en-GB" smtClean="0"/>
              <a:t>‹#›</a:t>
            </a:fld>
            <a:endParaRPr lang="en-GB"/>
          </a:p>
        </p:txBody>
      </p:sp>
    </p:spTree>
    <p:extLst>
      <p:ext uri="{BB962C8B-B14F-4D97-AF65-F5344CB8AC3E}">
        <p14:creationId xmlns:p14="http://schemas.microsoft.com/office/powerpoint/2010/main" val="31704398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8E8CB92-5BA2-48D1-A3D7-FBB5D7CD73FC}" type="slidenum">
              <a:rPr lang="en-GB" smtClean="0"/>
              <a:t>3</a:t>
            </a:fld>
            <a:endParaRPr lang="en-GB"/>
          </a:p>
        </p:txBody>
      </p:sp>
    </p:spTree>
    <p:extLst>
      <p:ext uri="{BB962C8B-B14F-4D97-AF65-F5344CB8AC3E}">
        <p14:creationId xmlns:p14="http://schemas.microsoft.com/office/powerpoint/2010/main" val="18304837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8E8CB92-5BA2-48D1-A3D7-FBB5D7CD73FC}" type="slidenum">
              <a:rPr lang="en-GB" smtClean="0"/>
              <a:t>12</a:t>
            </a:fld>
            <a:endParaRPr lang="en-GB"/>
          </a:p>
        </p:txBody>
      </p:sp>
    </p:spTree>
    <p:extLst>
      <p:ext uri="{BB962C8B-B14F-4D97-AF65-F5344CB8AC3E}">
        <p14:creationId xmlns:p14="http://schemas.microsoft.com/office/powerpoint/2010/main" val="3283049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CC0985A9-4A68-48F7-8B68-E5AF98D9145C}" type="datetimeFigureOut">
              <a:rPr lang="en-GB" smtClean="0"/>
              <a:t>09/07/2026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1320A0-873E-4A2A-BC93-B80A34BE0BCE}" type="slidenum">
              <a:rPr lang="en-GB" smtClean="0"/>
              <a:t>‹#›</a:t>
            </a:fld>
            <a:endParaRPr lang="en-GB"/>
          </a:p>
        </p:txBody>
      </p:sp>
    </p:spTree>
    <p:extLst>
      <p:ext uri="{BB962C8B-B14F-4D97-AF65-F5344CB8AC3E}">
        <p14:creationId xmlns:p14="http://schemas.microsoft.com/office/powerpoint/2010/main" val="195440910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C0985A9-4A68-48F7-8B68-E5AF98D9145C}" type="datetimeFigureOut">
              <a:rPr lang="en-GB" smtClean="0"/>
              <a:t>09/07/2026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1320A0-873E-4A2A-BC93-B80A34BE0BCE}" type="slidenum">
              <a:rPr lang="en-GB" smtClean="0"/>
              <a:t>‹#›</a:t>
            </a:fld>
            <a:endParaRPr lang="en-GB"/>
          </a:p>
        </p:txBody>
      </p:sp>
    </p:spTree>
    <p:extLst>
      <p:ext uri="{BB962C8B-B14F-4D97-AF65-F5344CB8AC3E}">
        <p14:creationId xmlns:p14="http://schemas.microsoft.com/office/powerpoint/2010/main" val="39160209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CC0985A9-4A68-48F7-8B68-E5AF98D9145C}" type="datetimeFigureOut">
              <a:rPr lang="en-GB" smtClean="0"/>
              <a:t>09/07/2026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1320A0-873E-4A2A-BC93-B80A34BE0BCE}" type="slidenum">
              <a:rPr lang="en-GB" smtClean="0"/>
              <a:t>‹#›</a:t>
            </a:fld>
            <a:endParaRPr lang="en-GB"/>
          </a:p>
        </p:txBody>
      </p:sp>
    </p:spTree>
    <p:extLst>
      <p:ext uri="{BB962C8B-B14F-4D97-AF65-F5344CB8AC3E}">
        <p14:creationId xmlns:p14="http://schemas.microsoft.com/office/powerpoint/2010/main" val="137691354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CC0985A9-4A68-48F7-8B68-E5AF98D9145C}" type="datetimeFigureOut">
              <a:rPr lang="en-GB" smtClean="0"/>
              <a:t>09/07/2026</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191320A0-873E-4A2A-BC93-B80A34BE0BCE}" type="slidenum">
              <a:rPr lang="en-GB" smtClean="0"/>
              <a:t>‹#›</a:t>
            </a:fld>
            <a:endParaRPr lang="en-GB"/>
          </a:p>
        </p:txBody>
      </p:sp>
    </p:spTree>
    <p:extLst>
      <p:ext uri="{BB962C8B-B14F-4D97-AF65-F5344CB8AC3E}">
        <p14:creationId xmlns:p14="http://schemas.microsoft.com/office/powerpoint/2010/main" val="32131758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CC0985A9-4A68-48F7-8B68-E5AF98D9145C}" type="datetimeFigureOut">
              <a:rPr lang="en-GB" smtClean="0"/>
              <a:t>09/07/2026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1320A0-873E-4A2A-BC93-B80A34BE0BCE}" type="slidenum">
              <a:rPr lang="en-GB" smtClean="0"/>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6014263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C0985A9-4A68-48F7-8B68-E5AF98D9145C}" type="datetimeFigureOut">
              <a:rPr lang="en-GB" smtClean="0"/>
              <a:t>09/07/2026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1320A0-873E-4A2A-BC93-B80A34BE0BCE}" type="slidenum">
              <a:rPr lang="en-GB" smtClean="0"/>
              <a:t>‹#›</a:t>
            </a:fld>
            <a:endParaRPr lang="en-GB"/>
          </a:p>
        </p:txBody>
      </p:sp>
    </p:spTree>
    <p:extLst>
      <p:ext uri="{BB962C8B-B14F-4D97-AF65-F5344CB8AC3E}">
        <p14:creationId xmlns:p14="http://schemas.microsoft.com/office/powerpoint/2010/main" val="42004163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0985A9-4A68-48F7-8B68-E5AF98D9145C}" type="datetimeFigureOut">
              <a:rPr lang="en-GB" smtClean="0"/>
              <a:t>09/07/2026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1320A0-873E-4A2A-BC93-B80A34BE0BCE}" type="slidenum">
              <a:rPr lang="en-GB" smtClean="0"/>
              <a:t>‹#›</a:t>
            </a:fld>
            <a:endParaRPr lang="en-GB"/>
          </a:p>
        </p:txBody>
      </p:sp>
    </p:spTree>
    <p:extLst>
      <p:ext uri="{BB962C8B-B14F-4D97-AF65-F5344CB8AC3E}">
        <p14:creationId xmlns:p14="http://schemas.microsoft.com/office/powerpoint/2010/main" val="7436751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CC0985A9-4A68-48F7-8B68-E5AF98D9145C}" type="datetimeFigureOut">
              <a:rPr lang="en-GB" smtClean="0"/>
              <a:t>09/07/2026</a:t>
            </a:fld>
            <a:endParaRPr lang="en-GB"/>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GB"/>
          </a:p>
        </p:txBody>
      </p:sp>
      <p:sp>
        <p:nvSpPr>
          <p:cNvPr id="11" name="Slide Number Placeholder 10"/>
          <p:cNvSpPr>
            <a:spLocks noGrp="1"/>
          </p:cNvSpPr>
          <p:nvPr>
            <p:ph type="sldNum" sz="quarter" idx="12"/>
          </p:nvPr>
        </p:nvSpPr>
        <p:spPr/>
        <p:txBody>
          <a:bodyPr/>
          <a:lstStyle/>
          <a:p>
            <a:fld id="{191320A0-873E-4A2A-BC93-B80A34BE0BCE}" type="slidenum">
              <a:rPr lang="en-GB" smtClean="0"/>
              <a:t>‹#›</a:t>
            </a:fld>
            <a:endParaRPr lang="en-GB"/>
          </a:p>
        </p:txBody>
      </p:sp>
    </p:spTree>
    <p:extLst>
      <p:ext uri="{BB962C8B-B14F-4D97-AF65-F5344CB8AC3E}">
        <p14:creationId xmlns:p14="http://schemas.microsoft.com/office/powerpoint/2010/main" val="30868941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CC0985A9-4A68-48F7-8B68-E5AF98D9145C}" type="datetimeFigureOut">
              <a:rPr lang="en-GB" smtClean="0"/>
              <a:t>09/07/2026</a:t>
            </a:fld>
            <a:endParaRPr lang="en-GB"/>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GB"/>
          </a:p>
        </p:txBody>
      </p:sp>
      <p:sp>
        <p:nvSpPr>
          <p:cNvPr id="10" name="Slide Number Placeholder 9"/>
          <p:cNvSpPr>
            <a:spLocks noGrp="1"/>
          </p:cNvSpPr>
          <p:nvPr>
            <p:ph type="sldNum" sz="quarter" idx="12"/>
          </p:nvPr>
        </p:nvSpPr>
        <p:spPr/>
        <p:txBody>
          <a:bodyPr/>
          <a:lstStyle/>
          <a:p>
            <a:fld id="{191320A0-873E-4A2A-BC93-B80A34BE0BCE}" type="slidenum">
              <a:rPr lang="en-GB" smtClean="0"/>
              <a:t>‹#›</a:t>
            </a:fld>
            <a:endParaRPr lang="en-GB"/>
          </a:p>
        </p:txBody>
      </p:sp>
    </p:spTree>
    <p:extLst>
      <p:ext uri="{BB962C8B-B14F-4D97-AF65-F5344CB8AC3E}">
        <p14:creationId xmlns:p14="http://schemas.microsoft.com/office/powerpoint/2010/main" val="3402370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C0985A9-4A68-48F7-8B68-E5AF98D9145C}" type="datetimeFigureOut">
              <a:rPr lang="en-GB" smtClean="0"/>
              <a:t>09/07/2026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1320A0-873E-4A2A-BC93-B80A34BE0BCE}" type="slidenum">
              <a:rPr lang="en-GB" smtClean="0"/>
              <a:t>‹#›</a:t>
            </a:fld>
            <a:endParaRPr lang="en-GB"/>
          </a:p>
        </p:txBody>
      </p:sp>
    </p:spTree>
    <p:extLst>
      <p:ext uri="{BB962C8B-B14F-4D97-AF65-F5344CB8AC3E}">
        <p14:creationId xmlns:p14="http://schemas.microsoft.com/office/powerpoint/2010/main" val="2552740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C0985A9-4A68-48F7-8B68-E5AF98D9145C}" type="datetimeFigureOut">
              <a:rPr lang="en-GB" smtClean="0"/>
              <a:t>09/07/2026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1320A0-873E-4A2A-BC93-B80A34BE0BCE}" type="slidenum">
              <a:rPr lang="en-GB" smtClean="0"/>
              <a:t>‹#›</a:t>
            </a:fld>
            <a:endParaRPr lang="en-GB"/>
          </a:p>
        </p:txBody>
      </p:sp>
    </p:spTree>
    <p:extLst>
      <p:ext uri="{BB962C8B-B14F-4D97-AF65-F5344CB8AC3E}">
        <p14:creationId xmlns:p14="http://schemas.microsoft.com/office/powerpoint/2010/main" val="10418683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CC0985A9-4A68-48F7-8B68-E5AF98D9145C}" type="datetimeFigureOut">
              <a:rPr lang="en-GB" smtClean="0"/>
              <a:t>09/07/2026</a:t>
            </a:fld>
            <a:endParaRPr lang="en-GB"/>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GB"/>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191320A0-873E-4A2A-BC93-B80A34BE0BCE}" type="slidenum">
              <a:rPr lang="en-GB" smtClean="0"/>
              <a:t>‹#›</a:t>
            </a:fld>
            <a:endParaRPr lang="en-GB"/>
          </a:p>
        </p:txBody>
      </p:sp>
    </p:spTree>
    <p:extLst>
      <p:ext uri="{BB962C8B-B14F-4D97-AF65-F5344CB8AC3E}">
        <p14:creationId xmlns:p14="http://schemas.microsoft.com/office/powerpoint/2010/main" val="931160825"/>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hyperlink" Target="mailto:year5leader@cliftonvilleprimary.co.uk"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hyperlink" Target="mailto:senco@cliftonvilleprimary.co.uk" TargetMode="Externa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9068E-9138-373F-CFBC-517C9069CE72}"/>
              </a:ext>
            </a:extLst>
          </p:cNvPr>
          <p:cNvSpPr>
            <a:spLocks noGrp="1"/>
          </p:cNvSpPr>
          <p:nvPr>
            <p:ph type="ctrTitle"/>
          </p:nvPr>
        </p:nvSpPr>
        <p:spPr>
          <a:xfrm>
            <a:off x="1600200" y="4545328"/>
            <a:ext cx="8991600" cy="1645920"/>
          </a:xfrm>
        </p:spPr>
        <p:txBody>
          <a:bodyPr/>
          <a:lstStyle/>
          <a:p>
            <a:r>
              <a:rPr lang="en-GB" dirty="0"/>
              <a:t>Year 6 2026-2027</a:t>
            </a:r>
          </a:p>
        </p:txBody>
      </p:sp>
      <p:pic>
        <p:nvPicPr>
          <p:cNvPr id="5" name="Picture 4">
            <a:extLst>
              <a:ext uri="{FF2B5EF4-FFF2-40B4-BE49-F238E27FC236}">
                <a16:creationId xmlns:a16="http://schemas.microsoft.com/office/drawing/2014/main" id="{56229544-6FD7-F69B-08CC-A0DF5ADCF56B}"/>
              </a:ext>
            </a:extLst>
          </p:cNvPr>
          <p:cNvPicPr>
            <a:picLocks noChangeAspect="1"/>
          </p:cNvPicPr>
          <p:nvPr/>
        </p:nvPicPr>
        <p:blipFill>
          <a:blip r:embed="rId2"/>
          <a:stretch>
            <a:fillRect/>
          </a:stretch>
        </p:blipFill>
        <p:spPr>
          <a:xfrm>
            <a:off x="4066892" y="331195"/>
            <a:ext cx="4058216" cy="3962953"/>
          </a:xfrm>
          <a:prstGeom prst="rect">
            <a:avLst/>
          </a:prstGeom>
        </p:spPr>
      </p:pic>
    </p:spTree>
    <p:extLst>
      <p:ext uri="{BB962C8B-B14F-4D97-AF65-F5344CB8AC3E}">
        <p14:creationId xmlns:p14="http://schemas.microsoft.com/office/powerpoint/2010/main" val="30177148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11959-FF86-ABCD-A7D3-507F76BCAF54}"/>
              </a:ext>
            </a:extLst>
          </p:cNvPr>
          <p:cNvSpPr>
            <a:spLocks noGrp="1"/>
          </p:cNvSpPr>
          <p:nvPr>
            <p:ph type="title"/>
          </p:nvPr>
        </p:nvSpPr>
        <p:spPr/>
        <p:txBody>
          <a:bodyPr/>
          <a:lstStyle/>
          <a:p>
            <a:r>
              <a:rPr lang="en-GB" dirty="0"/>
              <a:t>Meet the team!</a:t>
            </a:r>
          </a:p>
        </p:txBody>
      </p:sp>
    </p:spTree>
    <p:extLst>
      <p:ext uri="{BB962C8B-B14F-4D97-AF65-F5344CB8AC3E}">
        <p14:creationId xmlns:p14="http://schemas.microsoft.com/office/powerpoint/2010/main" val="24989404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F971CB3-97F2-101F-1419-3BBB256192C2}"/>
              </a:ext>
            </a:extLst>
          </p:cNvPr>
          <p:cNvPicPr>
            <a:picLocks noChangeAspect="1"/>
          </p:cNvPicPr>
          <p:nvPr/>
        </p:nvPicPr>
        <p:blipFill rotWithShape="1">
          <a:blip r:embed="rId3"/>
          <a:srcRect b="11334"/>
          <a:stretch/>
        </p:blipFill>
        <p:spPr>
          <a:xfrm>
            <a:off x="5051870" y="87944"/>
            <a:ext cx="1650002" cy="1701166"/>
          </a:xfrm>
          <a:prstGeom prst="rect">
            <a:avLst/>
          </a:prstGeom>
        </p:spPr>
      </p:pic>
      <p:sp>
        <p:nvSpPr>
          <p:cNvPr id="10" name="TextBox 9">
            <a:extLst>
              <a:ext uri="{FF2B5EF4-FFF2-40B4-BE49-F238E27FC236}">
                <a16:creationId xmlns:a16="http://schemas.microsoft.com/office/drawing/2014/main" id="{56B557CA-07D0-BB88-A23B-12710811446D}"/>
              </a:ext>
            </a:extLst>
          </p:cNvPr>
          <p:cNvSpPr txBox="1"/>
          <p:nvPr/>
        </p:nvSpPr>
        <p:spPr>
          <a:xfrm>
            <a:off x="301319" y="2644209"/>
            <a:ext cx="818750" cy="523220"/>
          </a:xfrm>
          <a:prstGeom prst="rect">
            <a:avLst/>
          </a:prstGeom>
          <a:noFill/>
        </p:spPr>
        <p:txBody>
          <a:bodyPr wrap="none" rtlCol="0">
            <a:spAutoFit/>
          </a:bodyPr>
          <a:lstStyle/>
          <a:p>
            <a:r>
              <a:rPr lang="en-GB" sz="2800" b="1" dirty="0"/>
              <a:t>6Ke</a:t>
            </a:r>
          </a:p>
        </p:txBody>
      </p:sp>
      <p:sp>
        <p:nvSpPr>
          <p:cNvPr id="26" name="TextBox 25">
            <a:extLst>
              <a:ext uri="{FF2B5EF4-FFF2-40B4-BE49-F238E27FC236}">
                <a16:creationId xmlns:a16="http://schemas.microsoft.com/office/drawing/2014/main" id="{5CF9C951-FEA9-BB80-523E-B2B43CFF9D27}"/>
              </a:ext>
            </a:extLst>
          </p:cNvPr>
          <p:cNvSpPr txBox="1"/>
          <p:nvPr/>
        </p:nvSpPr>
        <p:spPr>
          <a:xfrm>
            <a:off x="7974417" y="2667043"/>
            <a:ext cx="739305" cy="523220"/>
          </a:xfrm>
          <a:prstGeom prst="rect">
            <a:avLst/>
          </a:prstGeom>
          <a:noFill/>
        </p:spPr>
        <p:txBody>
          <a:bodyPr wrap="none" rtlCol="0">
            <a:spAutoFit/>
          </a:bodyPr>
          <a:lstStyle/>
          <a:p>
            <a:r>
              <a:rPr lang="en-GB" sz="2800" b="1" dirty="0"/>
              <a:t>6Ki</a:t>
            </a:r>
          </a:p>
        </p:txBody>
      </p:sp>
      <p:sp>
        <p:nvSpPr>
          <p:cNvPr id="29" name="TextBox 28">
            <a:extLst>
              <a:ext uri="{FF2B5EF4-FFF2-40B4-BE49-F238E27FC236}">
                <a16:creationId xmlns:a16="http://schemas.microsoft.com/office/drawing/2014/main" id="{FA798139-78E4-F3D6-B3D4-7B7D26EA5B6F}"/>
              </a:ext>
            </a:extLst>
          </p:cNvPr>
          <p:cNvSpPr txBox="1"/>
          <p:nvPr/>
        </p:nvSpPr>
        <p:spPr>
          <a:xfrm>
            <a:off x="486562" y="90317"/>
            <a:ext cx="633507" cy="523220"/>
          </a:xfrm>
          <a:prstGeom prst="rect">
            <a:avLst/>
          </a:prstGeom>
          <a:noFill/>
        </p:spPr>
        <p:txBody>
          <a:bodyPr wrap="none" rtlCol="0">
            <a:spAutoFit/>
          </a:bodyPr>
          <a:lstStyle/>
          <a:p>
            <a:r>
              <a:rPr lang="en-GB" sz="2800" b="1" dirty="0"/>
              <a:t>6B</a:t>
            </a:r>
          </a:p>
        </p:txBody>
      </p:sp>
      <p:sp>
        <p:nvSpPr>
          <p:cNvPr id="30" name="TextBox 29">
            <a:extLst>
              <a:ext uri="{FF2B5EF4-FFF2-40B4-BE49-F238E27FC236}">
                <a16:creationId xmlns:a16="http://schemas.microsoft.com/office/drawing/2014/main" id="{DA64817D-DDD4-F123-CEEA-A10DB9329742}"/>
              </a:ext>
            </a:extLst>
          </p:cNvPr>
          <p:cNvSpPr txBox="1"/>
          <p:nvPr/>
        </p:nvSpPr>
        <p:spPr>
          <a:xfrm>
            <a:off x="8033022" y="113152"/>
            <a:ext cx="683200" cy="523220"/>
          </a:xfrm>
          <a:prstGeom prst="rect">
            <a:avLst/>
          </a:prstGeom>
          <a:noFill/>
        </p:spPr>
        <p:txBody>
          <a:bodyPr wrap="none" rtlCol="0">
            <a:spAutoFit/>
          </a:bodyPr>
          <a:lstStyle/>
          <a:p>
            <a:r>
              <a:rPr lang="en-GB" sz="2800" b="1" dirty="0"/>
              <a:t>6H</a:t>
            </a:r>
          </a:p>
        </p:txBody>
      </p:sp>
      <p:sp>
        <p:nvSpPr>
          <p:cNvPr id="33" name="TextBox 32">
            <a:extLst>
              <a:ext uri="{FF2B5EF4-FFF2-40B4-BE49-F238E27FC236}">
                <a16:creationId xmlns:a16="http://schemas.microsoft.com/office/drawing/2014/main" id="{677D68C6-1BFD-52FE-5ED1-B619A502BA66}"/>
              </a:ext>
            </a:extLst>
          </p:cNvPr>
          <p:cNvSpPr txBox="1"/>
          <p:nvPr/>
        </p:nvSpPr>
        <p:spPr>
          <a:xfrm>
            <a:off x="1416100" y="1852445"/>
            <a:ext cx="1277914" cy="369332"/>
          </a:xfrm>
          <a:prstGeom prst="rect">
            <a:avLst/>
          </a:prstGeom>
          <a:noFill/>
        </p:spPr>
        <p:txBody>
          <a:bodyPr wrap="none" rtlCol="0">
            <a:spAutoFit/>
          </a:bodyPr>
          <a:lstStyle/>
          <a:p>
            <a:r>
              <a:rPr lang="en-GB" dirty="0"/>
              <a:t>Miss Brown</a:t>
            </a:r>
          </a:p>
        </p:txBody>
      </p:sp>
      <p:sp>
        <p:nvSpPr>
          <p:cNvPr id="35" name="TextBox 34">
            <a:extLst>
              <a:ext uri="{FF2B5EF4-FFF2-40B4-BE49-F238E27FC236}">
                <a16:creationId xmlns:a16="http://schemas.microsoft.com/office/drawing/2014/main" id="{15C6BD8F-CFDF-C3A4-F4B8-4FA35B57A4CC}"/>
              </a:ext>
            </a:extLst>
          </p:cNvPr>
          <p:cNvSpPr txBox="1"/>
          <p:nvPr/>
        </p:nvSpPr>
        <p:spPr>
          <a:xfrm>
            <a:off x="8999586" y="1875280"/>
            <a:ext cx="1398011" cy="369332"/>
          </a:xfrm>
          <a:prstGeom prst="rect">
            <a:avLst/>
          </a:prstGeom>
          <a:noFill/>
        </p:spPr>
        <p:txBody>
          <a:bodyPr wrap="none" rtlCol="0">
            <a:spAutoFit/>
          </a:bodyPr>
          <a:lstStyle/>
          <a:p>
            <a:r>
              <a:rPr lang="en-GB" dirty="0"/>
              <a:t>Mrs Hawkins</a:t>
            </a:r>
          </a:p>
        </p:txBody>
      </p:sp>
      <p:sp>
        <p:nvSpPr>
          <p:cNvPr id="37" name="TextBox 36">
            <a:extLst>
              <a:ext uri="{FF2B5EF4-FFF2-40B4-BE49-F238E27FC236}">
                <a16:creationId xmlns:a16="http://schemas.microsoft.com/office/drawing/2014/main" id="{0736C554-EECF-E279-8DC0-B08463BAA902}"/>
              </a:ext>
            </a:extLst>
          </p:cNvPr>
          <p:cNvSpPr txBox="1"/>
          <p:nvPr/>
        </p:nvSpPr>
        <p:spPr>
          <a:xfrm>
            <a:off x="1383784" y="4422265"/>
            <a:ext cx="1225335" cy="369332"/>
          </a:xfrm>
          <a:prstGeom prst="rect">
            <a:avLst/>
          </a:prstGeom>
          <a:noFill/>
        </p:spPr>
        <p:txBody>
          <a:bodyPr wrap="none" rtlCol="0">
            <a:spAutoFit/>
          </a:bodyPr>
          <a:lstStyle/>
          <a:p>
            <a:r>
              <a:rPr lang="en-GB" dirty="0"/>
              <a:t>Mrs Keeley</a:t>
            </a:r>
          </a:p>
        </p:txBody>
      </p:sp>
      <p:sp>
        <p:nvSpPr>
          <p:cNvPr id="38" name="TextBox 37">
            <a:extLst>
              <a:ext uri="{FF2B5EF4-FFF2-40B4-BE49-F238E27FC236}">
                <a16:creationId xmlns:a16="http://schemas.microsoft.com/office/drawing/2014/main" id="{8DFA41D3-8603-C671-7A14-39B3F653567A}"/>
              </a:ext>
            </a:extLst>
          </p:cNvPr>
          <p:cNvSpPr txBox="1"/>
          <p:nvPr/>
        </p:nvSpPr>
        <p:spPr>
          <a:xfrm>
            <a:off x="5167066" y="1908842"/>
            <a:ext cx="1418978" cy="646331"/>
          </a:xfrm>
          <a:prstGeom prst="rect">
            <a:avLst/>
          </a:prstGeom>
          <a:noFill/>
        </p:spPr>
        <p:txBody>
          <a:bodyPr wrap="none" rtlCol="0">
            <a:spAutoFit/>
          </a:bodyPr>
          <a:lstStyle/>
          <a:p>
            <a:pPr algn="ctr"/>
            <a:r>
              <a:rPr lang="en-GB" dirty="0"/>
              <a:t>Mr Pringle</a:t>
            </a:r>
          </a:p>
          <a:p>
            <a:pPr algn="ctr"/>
            <a:r>
              <a:rPr lang="en-GB" dirty="0"/>
              <a:t>Phase Leader</a:t>
            </a:r>
          </a:p>
        </p:txBody>
      </p:sp>
      <p:sp>
        <p:nvSpPr>
          <p:cNvPr id="43" name="TextBox 42">
            <a:extLst>
              <a:ext uri="{FF2B5EF4-FFF2-40B4-BE49-F238E27FC236}">
                <a16:creationId xmlns:a16="http://schemas.microsoft.com/office/drawing/2014/main" id="{2D19768A-F725-B3B9-7AA3-F5D3F908CE23}"/>
              </a:ext>
            </a:extLst>
          </p:cNvPr>
          <p:cNvSpPr txBox="1"/>
          <p:nvPr/>
        </p:nvSpPr>
        <p:spPr>
          <a:xfrm>
            <a:off x="9126384" y="4446717"/>
            <a:ext cx="1027204" cy="369332"/>
          </a:xfrm>
          <a:prstGeom prst="rect">
            <a:avLst/>
          </a:prstGeom>
          <a:noFill/>
        </p:spPr>
        <p:txBody>
          <a:bodyPr wrap="none" rtlCol="0">
            <a:spAutoFit/>
          </a:bodyPr>
          <a:lstStyle/>
          <a:p>
            <a:r>
              <a:rPr lang="en-GB" dirty="0"/>
              <a:t>Mr Kirby</a:t>
            </a:r>
          </a:p>
        </p:txBody>
      </p:sp>
      <p:pic>
        <p:nvPicPr>
          <p:cNvPr id="15" name="Picture 14" descr="A picture containing person, person, glasses, close&#10;&#10;Description automatically generated">
            <a:extLst>
              <a:ext uri="{FF2B5EF4-FFF2-40B4-BE49-F238E27FC236}">
                <a16:creationId xmlns:a16="http://schemas.microsoft.com/office/drawing/2014/main" id="{5EAC66B9-3803-0CDE-B3AE-440D9BD48B8B}"/>
              </a:ext>
            </a:extLst>
          </p:cNvPr>
          <p:cNvPicPr>
            <a:picLocks noChangeAspect="1"/>
          </p:cNvPicPr>
          <p:nvPr/>
        </p:nvPicPr>
        <p:blipFill>
          <a:blip r:embed="rId4"/>
          <a:srcRect b="8230"/>
          <a:stretch>
            <a:fillRect/>
          </a:stretch>
        </p:blipFill>
        <p:spPr>
          <a:xfrm>
            <a:off x="1284900" y="100548"/>
            <a:ext cx="1540315" cy="1769275"/>
          </a:xfrm>
          <a:prstGeom prst="rect">
            <a:avLst/>
          </a:prstGeom>
          <a:noFill/>
          <a:ln cap="flat">
            <a:noFill/>
          </a:ln>
        </p:spPr>
      </p:pic>
      <p:pic>
        <p:nvPicPr>
          <p:cNvPr id="27" name="Picture 26">
            <a:extLst>
              <a:ext uri="{FF2B5EF4-FFF2-40B4-BE49-F238E27FC236}">
                <a16:creationId xmlns:a16="http://schemas.microsoft.com/office/drawing/2014/main" id="{CF1EECF0-99E7-AA21-17FA-AF80E7C870D3}"/>
              </a:ext>
            </a:extLst>
          </p:cNvPr>
          <p:cNvPicPr>
            <a:picLocks noChangeAspect="1"/>
          </p:cNvPicPr>
          <p:nvPr/>
        </p:nvPicPr>
        <p:blipFill>
          <a:blip r:embed="rId5"/>
          <a:stretch>
            <a:fillRect/>
          </a:stretch>
        </p:blipFill>
        <p:spPr>
          <a:xfrm>
            <a:off x="8865680" y="100548"/>
            <a:ext cx="1767993" cy="1780186"/>
          </a:xfrm>
          <a:prstGeom prst="rect">
            <a:avLst/>
          </a:prstGeom>
        </p:spPr>
      </p:pic>
      <p:pic>
        <p:nvPicPr>
          <p:cNvPr id="41" name="Picture 40">
            <a:extLst>
              <a:ext uri="{FF2B5EF4-FFF2-40B4-BE49-F238E27FC236}">
                <a16:creationId xmlns:a16="http://schemas.microsoft.com/office/drawing/2014/main" id="{DD0AD58D-05C2-59C5-C95A-E805A6B3D60B}"/>
              </a:ext>
            </a:extLst>
          </p:cNvPr>
          <p:cNvPicPr>
            <a:picLocks noChangeAspect="1"/>
          </p:cNvPicPr>
          <p:nvPr/>
        </p:nvPicPr>
        <p:blipFill>
          <a:blip r:embed="rId6"/>
          <a:stretch>
            <a:fillRect/>
          </a:stretch>
        </p:blipFill>
        <p:spPr>
          <a:xfrm>
            <a:off x="1226295" y="2643697"/>
            <a:ext cx="1540315" cy="1713061"/>
          </a:xfrm>
          <a:prstGeom prst="rect">
            <a:avLst/>
          </a:prstGeom>
        </p:spPr>
      </p:pic>
      <p:pic>
        <p:nvPicPr>
          <p:cNvPr id="51" name="Picture 50">
            <a:extLst>
              <a:ext uri="{FF2B5EF4-FFF2-40B4-BE49-F238E27FC236}">
                <a16:creationId xmlns:a16="http://schemas.microsoft.com/office/drawing/2014/main" id="{630D562B-A3B2-50E8-AE02-6A7DA765F2CE}"/>
              </a:ext>
            </a:extLst>
          </p:cNvPr>
          <p:cNvPicPr>
            <a:picLocks noChangeAspect="1"/>
          </p:cNvPicPr>
          <p:nvPr/>
        </p:nvPicPr>
        <p:blipFill>
          <a:blip r:embed="rId7"/>
          <a:stretch>
            <a:fillRect/>
          </a:stretch>
        </p:blipFill>
        <p:spPr>
          <a:xfrm>
            <a:off x="8807075" y="2666531"/>
            <a:ext cx="1609483" cy="1780186"/>
          </a:xfrm>
          <a:prstGeom prst="rect">
            <a:avLst/>
          </a:prstGeom>
        </p:spPr>
      </p:pic>
      <p:sp>
        <p:nvSpPr>
          <p:cNvPr id="62" name="TextBox 61">
            <a:extLst>
              <a:ext uri="{FF2B5EF4-FFF2-40B4-BE49-F238E27FC236}">
                <a16:creationId xmlns:a16="http://schemas.microsoft.com/office/drawing/2014/main" id="{C387E718-3D3B-B62C-752C-001CAC67D35D}"/>
              </a:ext>
            </a:extLst>
          </p:cNvPr>
          <p:cNvSpPr txBox="1"/>
          <p:nvPr/>
        </p:nvSpPr>
        <p:spPr>
          <a:xfrm>
            <a:off x="0" y="4857104"/>
            <a:ext cx="1935851" cy="523220"/>
          </a:xfrm>
          <a:prstGeom prst="rect">
            <a:avLst/>
          </a:prstGeom>
          <a:noFill/>
        </p:spPr>
        <p:txBody>
          <a:bodyPr wrap="none" rtlCol="0">
            <a:spAutoFit/>
          </a:bodyPr>
          <a:lstStyle/>
          <a:p>
            <a:r>
              <a:rPr lang="en-GB" sz="2800" b="1" dirty="0"/>
              <a:t>Year 6 TAs</a:t>
            </a:r>
          </a:p>
        </p:txBody>
      </p:sp>
      <p:pic>
        <p:nvPicPr>
          <p:cNvPr id="64" name="Picture 63">
            <a:extLst>
              <a:ext uri="{FF2B5EF4-FFF2-40B4-BE49-F238E27FC236}">
                <a16:creationId xmlns:a16="http://schemas.microsoft.com/office/drawing/2014/main" id="{08A63AC2-3DBF-46F3-685E-44492877DFC9}"/>
              </a:ext>
            </a:extLst>
          </p:cNvPr>
          <p:cNvPicPr>
            <a:picLocks noChangeAspect="1"/>
          </p:cNvPicPr>
          <p:nvPr/>
        </p:nvPicPr>
        <p:blipFill>
          <a:blip r:embed="rId8"/>
          <a:stretch>
            <a:fillRect/>
          </a:stretch>
        </p:blipFill>
        <p:spPr>
          <a:xfrm>
            <a:off x="5281025" y="2647792"/>
            <a:ext cx="1246414" cy="1725332"/>
          </a:xfrm>
          <a:prstGeom prst="rect">
            <a:avLst/>
          </a:prstGeom>
        </p:spPr>
      </p:pic>
      <p:pic>
        <p:nvPicPr>
          <p:cNvPr id="65" name="Picture 64">
            <a:extLst>
              <a:ext uri="{FF2B5EF4-FFF2-40B4-BE49-F238E27FC236}">
                <a16:creationId xmlns:a16="http://schemas.microsoft.com/office/drawing/2014/main" id="{0C30B3F2-95F7-7928-4CAB-B790643B892E}"/>
              </a:ext>
            </a:extLst>
          </p:cNvPr>
          <p:cNvPicPr>
            <a:picLocks noChangeAspect="1"/>
          </p:cNvPicPr>
          <p:nvPr/>
        </p:nvPicPr>
        <p:blipFill>
          <a:blip r:embed="rId9"/>
          <a:stretch>
            <a:fillRect/>
          </a:stretch>
        </p:blipFill>
        <p:spPr>
          <a:xfrm>
            <a:off x="5167065" y="5029986"/>
            <a:ext cx="1724801" cy="1690849"/>
          </a:xfrm>
          <a:prstGeom prst="rect">
            <a:avLst/>
          </a:prstGeom>
        </p:spPr>
      </p:pic>
      <p:sp>
        <p:nvSpPr>
          <p:cNvPr id="67" name="TextBox 66">
            <a:extLst>
              <a:ext uri="{FF2B5EF4-FFF2-40B4-BE49-F238E27FC236}">
                <a16:creationId xmlns:a16="http://schemas.microsoft.com/office/drawing/2014/main" id="{D39A658C-1094-9FA4-2EB3-0D4A677DBB7B}"/>
              </a:ext>
            </a:extLst>
          </p:cNvPr>
          <p:cNvSpPr txBox="1"/>
          <p:nvPr/>
        </p:nvSpPr>
        <p:spPr>
          <a:xfrm>
            <a:off x="6891866" y="5547664"/>
            <a:ext cx="1316387" cy="646331"/>
          </a:xfrm>
          <a:prstGeom prst="rect">
            <a:avLst/>
          </a:prstGeom>
          <a:noFill/>
        </p:spPr>
        <p:txBody>
          <a:bodyPr wrap="none" rtlCol="0">
            <a:spAutoFit/>
          </a:bodyPr>
          <a:lstStyle/>
          <a:p>
            <a:pPr algn="ctr"/>
            <a:r>
              <a:rPr lang="en-GB" dirty="0"/>
              <a:t>Mrs George</a:t>
            </a:r>
          </a:p>
          <a:p>
            <a:pPr algn="ctr"/>
            <a:r>
              <a:rPr lang="en-GB" dirty="0"/>
              <a:t>TA</a:t>
            </a:r>
          </a:p>
        </p:txBody>
      </p:sp>
      <p:sp>
        <p:nvSpPr>
          <p:cNvPr id="68" name="TextBox 67">
            <a:extLst>
              <a:ext uri="{FF2B5EF4-FFF2-40B4-BE49-F238E27FC236}">
                <a16:creationId xmlns:a16="http://schemas.microsoft.com/office/drawing/2014/main" id="{5D26CCD8-F0F6-67E8-31C9-CD0F55E1FA90}"/>
              </a:ext>
            </a:extLst>
          </p:cNvPr>
          <p:cNvSpPr txBox="1"/>
          <p:nvPr/>
        </p:nvSpPr>
        <p:spPr>
          <a:xfrm>
            <a:off x="9772535" y="5547663"/>
            <a:ext cx="970138" cy="646331"/>
          </a:xfrm>
          <a:prstGeom prst="rect">
            <a:avLst/>
          </a:prstGeom>
          <a:noFill/>
        </p:spPr>
        <p:txBody>
          <a:bodyPr wrap="none" rtlCol="0">
            <a:spAutoFit/>
          </a:bodyPr>
          <a:lstStyle/>
          <a:p>
            <a:pPr algn="ctr"/>
            <a:r>
              <a:rPr lang="en-GB" dirty="0"/>
              <a:t>Ms Rydz</a:t>
            </a:r>
          </a:p>
          <a:p>
            <a:pPr algn="ctr"/>
            <a:r>
              <a:rPr lang="en-GB" dirty="0"/>
              <a:t>TA</a:t>
            </a:r>
          </a:p>
        </p:txBody>
      </p:sp>
      <p:pic>
        <p:nvPicPr>
          <p:cNvPr id="3" name="Picture 2">
            <a:extLst>
              <a:ext uri="{FF2B5EF4-FFF2-40B4-BE49-F238E27FC236}">
                <a16:creationId xmlns:a16="http://schemas.microsoft.com/office/drawing/2014/main" id="{C7300442-A128-80EE-15A1-6869EC15E547}"/>
              </a:ext>
            </a:extLst>
          </p:cNvPr>
          <p:cNvPicPr>
            <a:picLocks noChangeAspect="1"/>
          </p:cNvPicPr>
          <p:nvPr/>
        </p:nvPicPr>
        <p:blipFill>
          <a:blip r:embed="rId10"/>
          <a:stretch>
            <a:fillRect/>
          </a:stretch>
        </p:blipFill>
        <p:spPr>
          <a:xfrm>
            <a:off x="8259519" y="5029987"/>
            <a:ext cx="1409413" cy="1703784"/>
          </a:xfrm>
          <a:prstGeom prst="rect">
            <a:avLst/>
          </a:prstGeom>
        </p:spPr>
      </p:pic>
      <p:sp>
        <p:nvSpPr>
          <p:cNvPr id="5" name="TextBox 4">
            <a:extLst>
              <a:ext uri="{FF2B5EF4-FFF2-40B4-BE49-F238E27FC236}">
                <a16:creationId xmlns:a16="http://schemas.microsoft.com/office/drawing/2014/main" id="{70EF25A9-21FA-58E6-75F6-7A9D3C847917}"/>
              </a:ext>
            </a:extLst>
          </p:cNvPr>
          <p:cNvSpPr txBox="1"/>
          <p:nvPr/>
        </p:nvSpPr>
        <p:spPr>
          <a:xfrm>
            <a:off x="5389507" y="4422265"/>
            <a:ext cx="1029449" cy="646331"/>
          </a:xfrm>
          <a:prstGeom prst="rect">
            <a:avLst/>
          </a:prstGeom>
          <a:noFill/>
        </p:spPr>
        <p:txBody>
          <a:bodyPr wrap="none" rtlCol="0">
            <a:spAutoFit/>
          </a:bodyPr>
          <a:lstStyle/>
          <a:p>
            <a:pPr algn="ctr"/>
            <a:r>
              <a:rPr lang="en-GB" dirty="0"/>
              <a:t>Mrs Mills</a:t>
            </a:r>
          </a:p>
          <a:p>
            <a:pPr algn="ctr"/>
            <a:r>
              <a:rPr lang="en-GB" dirty="0"/>
              <a:t>HLTA</a:t>
            </a:r>
          </a:p>
        </p:txBody>
      </p:sp>
      <p:pic>
        <p:nvPicPr>
          <p:cNvPr id="7" name="Picture 6">
            <a:extLst>
              <a:ext uri="{FF2B5EF4-FFF2-40B4-BE49-F238E27FC236}">
                <a16:creationId xmlns:a16="http://schemas.microsoft.com/office/drawing/2014/main" id="{5BB08AE5-570C-F65C-07D9-7623A8EA6862}"/>
              </a:ext>
            </a:extLst>
          </p:cNvPr>
          <p:cNvPicPr>
            <a:picLocks noChangeAspect="1"/>
          </p:cNvPicPr>
          <p:nvPr/>
        </p:nvPicPr>
        <p:blipFill>
          <a:blip r:embed="rId11"/>
          <a:stretch>
            <a:fillRect/>
          </a:stretch>
        </p:blipFill>
        <p:spPr>
          <a:xfrm>
            <a:off x="2096026" y="5029987"/>
            <a:ext cx="1432550" cy="1681689"/>
          </a:xfrm>
          <a:prstGeom prst="rect">
            <a:avLst/>
          </a:prstGeom>
        </p:spPr>
      </p:pic>
      <p:sp>
        <p:nvSpPr>
          <p:cNvPr id="12" name="TextBox 11">
            <a:extLst>
              <a:ext uri="{FF2B5EF4-FFF2-40B4-BE49-F238E27FC236}">
                <a16:creationId xmlns:a16="http://schemas.microsoft.com/office/drawing/2014/main" id="{7B533892-A266-564C-0937-92FCCDD3E36D}"/>
              </a:ext>
            </a:extLst>
          </p:cNvPr>
          <p:cNvSpPr txBox="1"/>
          <p:nvPr/>
        </p:nvSpPr>
        <p:spPr>
          <a:xfrm>
            <a:off x="3528576" y="5547665"/>
            <a:ext cx="1588897" cy="646331"/>
          </a:xfrm>
          <a:prstGeom prst="rect">
            <a:avLst/>
          </a:prstGeom>
          <a:noFill/>
        </p:spPr>
        <p:txBody>
          <a:bodyPr wrap="none" rtlCol="0">
            <a:spAutoFit/>
          </a:bodyPr>
          <a:lstStyle/>
          <a:p>
            <a:pPr algn="ctr"/>
            <a:r>
              <a:rPr lang="en-GB" dirty="0"/>
              <a:t>Mrs Hammond</a:t>
            </a:r>
          </a:p>
          <a:p>
            <a:pPr algn="ctr"/>
            <a:r>
              <a:rPr lang="en-GB" dirty="0"/>
              <a:t>Y5/6 TA</a:t>
            </a:r>
          </a:p>
        </p:txBody>
      </p:sp>
    </p:spTree>
    <p:extLst>
      <p:ext uri="{BB962C8B-B14F-4D97-AF65-F5344CB8AC3E}">
        <p14:creationId xmlns:p14="http://schemas.microsoft.com/office/powerpoint/2010/main" val="8192109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B1065D-B073-F877-B692-39E5CEDF01EA}"/>
              </a:ext>
            </a:extLst>
          </p:cNvPr>
          <p:cNvSpPr>
            <a:spLocks noGrp="1"/>
          </p:cNvSpPr>
          <p:nvPr>
            <p:ph type="title"/>
          </p:nvPr>
        </p:nvSpPr>
        <p:spPr/>
        <p:txBody>
          <a:bodyPr/>
          <a:lstStyle/>
          <a:p>
            <a:r>
              <a:rPr lang="en-GB" dirty="0"/>
              <a:t>If you need to contact me</a:t>
            </a:r>
          </a:p>
        </p:txBody>
      </p:sp>
      <p:sp>
        <p:nvSpPr>
          <p:cNvPr id="3" name="Content Placeholder 2">
            <a:extLst>
              <a:ext uri="{FF2B5EF4-FFF2-40B4-BE49-F238E27FC236}">
                <a16:creationId xmlns:a16="http://schemas.microsoft.com/office/drawing/2014/main" id="{83D9D19B-38A4-BC59-FBE1-DD4CCB02713C}"/>
              </a:ext>
            </a:extLst>
          </p:cNvPr>
          <p:cNvSpPr>
            <a:spLocks noGrp="1"/>
          </p:cNvSpPr>
          <p:nvPr>
            <p:ph idx="1"/>
          </p:nvPr>
        </p:nvSpPr>
        <p:spPr/>
        <p:txBody>
          <a:bodyPr/>
          <a:lstStyle/>
          <a:p>
            <a:r>
              <a:rPr lang="en-GB" sz="3200" dirty="0"/>
              <a:t>Email address:</a:t>
            </a:r>
          </a:p>
          <a:p>
            <a:pPr marL="0" indent="0">
              <a:buNone/>
            </a:pPr>
            <a:r>
              <a:rPr lang="en-GB" sz="3200" dirty="0"/>
              <a:t>	</a:t>
            </a:r>
            <a:r>
              <a:rPr lang="en-GB" sz="3200" dirty="0">
                <a:hlinkClick r:id="rId2"/>
              </a:rPr>
              <a:t>year6leader@cliftonvilleprimary.co.uk</a:t>
            </a:r>
            <a:endParaRPr lang="en-GB" sz="3200" dirty="0"/>
          </a:p>
          <a:p>
            <a:pPr marL="0" indent="0">
              <a:buNone/>
            </a:pPr>
            <a:endParaRPr lang="en-GB" dirty="0"/>
          </a:p>
        </p:txBody>
      </p:sp>
    </p:spTree>
    <p:extLst>
      <p:ext uri="{BB962C8B-B14F-4D97-AF65-F5344CB8AC3E}">
        <p14:creationId xmlns:p14="http://schemas.microsoft.com/office/powerpoint/2010/main" val="34018811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86983-176E-2013-F6DB-11E58A6AE5F6}"/>
              </a:ext>
            </a:extLst>
          </p:cNvPr>
          <p:cNvSpPr>
            <a:spLocks noGrp="1"/>
          </p:cNvSpPr>
          <p:nvPr>
            <p:ph type="title"/>
          </p:nvPr>
        </p:nvSpPr>
        <p:spPr/>
        <p:txBody>
          <a:bodyPr/>
          <a:lstStyle/>
          <a:p>
            <a:r>
              <a:rPr lang="en-GB" dirty="0"/>
              <a:t>To and from school</a:t>
            </a:r>
          </a:p>
        </p:txBody>
      </p:sp>
    </p:spTree>
    <p:extLst>
      <p:ext uri="{BB962C8B-B14F-4D97-AF65-F5344CB8AC3E}">
        <p14:creationId xmlns:p14="http://schemas.microsoft.com/office/powerpoint/2010/main" val="2059763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86D18-FC95-63A4-8F2F-47E942D2C6CA}"/>
              </a:ext>
            </a:extLst>
          </p:cNvPr>
          <p:cNvSpPr>
            <a:spLocks noGrp="1"/>
          </p:cNvSpPr>
          <p:nvPr>
            <p:ph type="title"/>
          </p:nvPr>
        </p:nvSpPr>
        <p:spPr/>
        <p:txBody>
          <a:bodyPr/>
          <a:lstStyle/>
          <a:p>
            <a:r>
              <a:rPr lang="en-GB" dirty="0"/>
              <a:t>Times of the day</a:t>
            </a:r>
          </a:p>
        </p:txBody>
      </p:sp>
      <p:sp>
        <p:nvSpPr>
          <p:cNvPr id="3" name="Content Placeholder 2">
            <a:extLst>
              <a:ext uri="{FF2B5EF4-FFF2-40B4-BE49-F238E27FC236}">
                <a16:creationId xmlns:a16="http://schemas.microsoft.com/office/drawing/2014/main" id="{B9EC7B7D-96F0-0C1A-ABC2-9935A813D14B}"/>
              </a:ext>
            </a:extLst>
          </p:cNvPr>
          <p:cNvSpPr>
            <a:spLocks noGrp="1"/>
          </p:cNvSpPr>
          <p:nvPr>
            <p:ph idx="1"/>
          </p:nvPr>
        </p:nvSpPr>
        <p:spPr/>
        <p:txBody>
          <a:bodyPr>
            <a:normAutofit fontScale="92500"/>
          </a:bodyPr>
          <a:lstStyle/>
          <a:p>
            <a:r>
              <a:rPr lang="en-GB" sz="2400" dirty="0"/>
              <a:t>Entrance and exit is via gate in the car park (where you currently pick your children up)</a:t>
            </a:r>
          </a:p>
          <a:p>
            <a:r>
              <a:rPr lang="en-GB" sz="2400" dirty="0"/>
              <a:t>Start of Day:		8:30 (Late from 8:40)</a:t>
            </a:r>
          </a:p>
          <a:p>
            <a:r>
              <a:rPr lang="en-GB" sz="2400" dirty="0"/>
              <a:t>Play:			10:30-10:45</a:t>
            </a:r>
          </a:p>
          <a:p>
            <a:r>
              <a:rPr lang="en-GB" sz="2400" dirty="0"/>
              <a:t>Lunch (eat):		12:15-12:40</a:t>
            </a:r>
          </a:p>
          <a:p>
            <a:r>
              <a:rPr lang="en-GB" sz="2400" dirty="0"/>
              <a:t>Lunch (play):		12:40-1:10</a:t>
            </a:r>
          </a:p>
          <a:p>
            <a:r>
              <a:rPr lang="en-GB" sz="2400" dirty="0"/>
              <a:t>End of Day:		3:00 (Child will be taken to office at 3:10)</a:t>
            </a:r>
          </a:p>
          <a:p>
            <a:endParaRPr lang="en-GB" sz="2400" dirty="0"/>
          </a:p>
        </p:txBody>
      </p:sp>
      <p:pic>
        <p:nvPicPr>
          <p:cNvPr id="7" name="Picture 6">
            <a:extLst>
              <a:ext uri="{FF2B5EF4-FFF2-40B4-BE49-F238E27FC236}">
                <a16:creationId xmlns:a16="http://schemas.microsoft.com/office/drawing/2014/main" id="{A7196B73-A989-E0AD-3D35-EA8A9B295BFE}"/>
              </a:ext>
            </a:extLst>
          </p:cNvPr>
          <p:cNvPicPr>
            <a:picLocks noChangeAspect="1"/>
          </p:cNvPicPr>
          <p:nvPr/>
        </p:nvPicPr>
        <p:blipFill>
          <a:blip r:embed="rId2"/>
          <a:stretch>
            <a:fillRect/>
          </a:stretch>
        </p:blipFill>
        <p:spPr>
          <a:xfrm>
            <a:off x="0" y="2638044"/>
            <a:ext cx="2233759" cy="3101983"/>
          </a:xfrm>
          <a:prstGeom prst="rect">
            <a:avLst/>
          </a:prstGeom>
        </p:spPr>
      </p:pic>
      <p:pic>
        <p:nvPicPr>
          <p:cNvPr id="8" name="Picture 7">
            <a:extLst>
              <a:ext uri="{FF2B5EF4-FFF2-40B4-BE49-F238E27FC236}">
                <a16:creationId xmlns:a16="http://schemas.microsoft.com/office/drawing/2014/main" id="{B7D1AA27-CB26-3DB4-D5A2-8FC1C039606E}"/>
              </a:ext>
            </a:extLst>
          </p:cNvPr>
          <p:cNvPicPr>
            <a:picLocks noChangeAspect="1"/>
          </p:cNvPicPr>
          <p:nvPr/>
        </p:nvPicPr>
        <p:blipFill>
          <a:blip r:embed="rId3"/>
          <a:stretch>
            <a:fillRect/>
          </a:stretch>
        </p:blipFill>
        <p:spPr>
          <a:xfrm>
            <a:off x="9855534" y="2638044"/>
            <a:ext cx="2231329" cy="3103133"/>
          </a:xfrm>
          <a:prstGeom prst="rect">
            <a:avLst/>
          </a:prstGeom>
        </p:spPr>
      </p:pic>
    </p:spTree>
    <p:extLst>
      <p:ext uri="{BB962C8B-B14F-4D97-AF65-F5344CB8AC3E}">
        <p14:creationId xmlns:p14="http://schemas.microsoft.com/office/powerpoint/2010/main" val="37041815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C9FF4-C2C0-C437-95EF-B05492745912}"/>
              </a:ext>
            </a:extLst>
          </p:cNvPr>
          <p:cNvSpPr>
            <a:spLocks noGrp="1"/>
          </p:cNvSpPr>
          <p:nvPr>
            <p:ph type="title"/>
          </p:nvPr>
        </p:nvSpPr>
        <p:spPr/>
        <p:txBody>
          <a:bodyPr/>
          <a:lstStyle/>
          <a:p>
            <a:r>
              <a:rPr lang="en-GB" dirty="0"/>
              <a:t>Walking home</a:t>
            </a:r>
          </a:p>
        </p:txBody>
      </p:sp>
      <p:sp>
        <p:nvSpPr>
          <p:cNvPr id="3" name="Content Placeholder 2">
            <a:extLst>
              <a:ext uri="{FF2B5EF4-FFF2-40B4-BE49-F238E27FC236}">
                <a16:creationId xmlns:a16="http://schemas.microsoft.com/office/drawing/2014/main" id="{F2A69733-6C11-6373-E641-E278427855D9}"/>
              </a:ext>
            </a:extLst>
          </p:cNvPr>
          <p:cNvSpPr>
            <a:spLocks noGrp="1"/>
          </p:cNvSpPr>
          <p:nvPr>
            <p:ph idx="1"/>
          </p:nvPr>
        </p:nvSpPr>
        <p:spPr/>
        <p:txBody>
          <a:bodyPr>
            <a:noAutofit/>
          </a:bodyPr>
          <a:lstStyle/>
          <a:p>
            <a:pPr algn="just"/>
            <a:r>
              <a:rPr lang="en-GB" sz="2400" dirty="0"/>
              <a:t>We know that you may have already given permission for your child to walk home unaccompanied. </a:t>
            </a:r>
          </a:p>
          <a:p>
            <a:pPr algn="just"/>
            <a:r>
              <a:rPr lang="en-GB" sz="2400" dirty="0"/>
              <a:t>However, please do fill in the form (that will be sent out) again so that the new teachers are very clear on this. </a:t>
            </a:r>
          </a:p>
          <a:p>
            <a:pPr algn="just"/>
            <a:r>
              <a:rPr lang="en-GB" sz="2400" dirty="0"/>
              <a:t>The days get darker in September – so do think about permission for walking home after clubs. </a:t>
            </a:r>
          </a:p>
          <a:p>
            <a:pPr algn="just"/>
            <a:endParaRPr lang="en-GB" sz="2400" dirty="0"/>
          </a:p>
        </p:txBody>
      </p:sp>
      <p:pic>
        <p:nvPicPr>
          <p:cNvPr id="5" name="Picture 4">
            <a:extLst>
              <a:ext uri="{FF2B5EF4-FFF2-40B4-BE49-F238E27FC236}">
                <a16:creationId xmlns:a16="http://schemas.microsoft.com/office/drawing/2014/main" id="{0895AD7D-670E-98C2-B91A-37B915AB4013}"/>
              </a:ext>
            </a:extLst>
          </p:cNvPr>
          <p:cNvPicPr>
            <a:picLocks noChangeAspect="1"/>
          </p:cNvPicPr>
          <p:nvPr/>
        </p:nvPicPr>
        <p:blipFill>
          <a:blip r:embed="rId2"/>
          <a:stretch>
            <a:fillRect/>
          </a:stretch>
        </p:blipFill>
        <p:spPr>
          <a:xfrm>
            <a:off x="179805" y="2638044"/>
            <a:ext cx="2057748" cy="4219956"/>
          </a:xfrm>
          <a:prstGeom prst="rect">
            <a:avLst/>
          </a:prstGeom>
        </p:spPr>
      </p:pic>
      <p:pic>
        <p:nvPicPr>
          <p:cNvPr id="6" name="Picture 5">
            <a:extLst>
              <a:ext uri="{FF2B5EF4-FFF2-40B4-BE49-F238E27FC236}">
                <a16:creationId xmlns:a16="http://schemas.microsoft.com/office/drawing/2014/main" id="{72FC8EC2-AFAB-56F7-F01C-12163ADC8BC4}"/>
              </a:ext>
            </a:extLst>
          </p:cNvPr>
          <p:cNvPicPr>
            <a:picLocks noChangeAspect="1"/>
          </p:cNvPicPr>
          <p:nvPr/>
        </p:nvPicPr>
        <p:blipFill>
          <a:blip r:embed="rId3"/>
          <a:stretch>
            <a:fillRect/>
          </a:stretch>
        </p:blipFill>
        <p:spPr>
          <a:xfrm>
            <a:off x="9960864" y="2638044"/>
            <a:ext cx="2060627" cy="4219956"/>
          </a:xfrm>
          <a:prstGeom prst="rect">
            <a:avLst/>
          </a:prstGeom>
        </p:spPr>
      </p:pic>
    </p:spTree>
    <p:extLst>
      <p:ext uri="{BB962C8B-B14F-4D97-AF65-F5344CB8AC3E}">
        <p14:creationId xmlns:p14="http://schemas.microsoft.com/office/powerpoint/2010/main" val="26592823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F0A995-AF33-1FEF-641D-5FDED61D231E}"/>
              </a:ext>
            </a:extLst>
          </p:cNvPr>
          <p:cNvSpPr>
            <a:spLocks noGrp="1"/>
          </p:cNvSpPr>
          <p:nvPr>
            <p:ph type="title"/>
          </p:nvPr>
        </p:nvSpPr>
        <p:spPr/>
        <p:txBody>
          <a:bodyPr/>
          <a:lstStyle/>
          <a:p>
            <a:r>
              <a:rPr lang="en-GB" dirty="0"/>
              <a:t>OPAL Play &amp; UNIFORM</a:t>
            </a:r>
          </a:p>
        </p:txBody>
      </p:sp>
    </p:spTree>
    <p:extLst>
      <p:ext uri="{BB962C8B-B14F-4D97-AF65-F5344CB8AC3E}">
        <p14:creationId xmlns:p14="http://schemas.microsoft.com/office/powerpoint/2010/main" val="9893186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9B1CE93D-F86B-561A-6585-28FB2B71018A}"/>
              </a:ext>
            </a:extLst>
          </p:cNvPr>
          <p:cNvSpPr>
            <a:spLocks noGrp="1"/>
          </p:cNvSpPr>
          <p:nvPr>
            <p:ph type="title"/>
          </p:nvPr>
        </p:nvSpPr>
        <p:spPr>
          <a:xfrm>
            <a:off x="804672" y="184956"/>
            <a:ext cx="5925310" cy="1174991"/>
          </a:xfrm>
        </p:spPr>
        <p:txBody>
          <a:bodyPr>
            <a:normAutofit/>
          </a:bodyPr>
          <a:lstStyle/>
          <a:p>
            <a:r>
              <a:rPr lang="en-GB" dirty="0"/>
              <a:t>OPAL Play</a:t>
            </a:r>
          </a:p>
        </p:txBody>
      </p:sp>
      <p:sp>
        <p:nvSpPr>
          <p:cNvPr id="14" name="Content Placeholder 13">
            <a:extLst>
              <a:ext uri="{FF2B5EF4-FFF2-40B4-BE49-F238E27FC236}">
                <a16:creationId xmlns:a16="http://schemas.microsoft.com/office/drawing/2014/main" id="{40864F8E-7904-9E5B-9FA1-3E78252386D8}"/>
              </a:ext>
            </a:extLst>
          </p:cNvPr>
          <p:cNvSpPr>
            <a:spLocks noGrp="1"/>
          </p:cNvSpPr>
          <p:nvPr>
            <p:ph idx="1"/>
          </p:nvPr>
        </p:nvSpPr>
        <p:spPr>
          <a:xfrm>
            <a:off x="170690" y="1585615"/>
            <a:ext cx="7204800" cy="4945813"/>
          </a:xfrm>
        </p:spPr>
        <p:txBody>
          <a:bodyPr>
            <a:normAutofit lnSpcReduction="10000"/>
          </a:bodyPr>
          <a:lstStyle/>
          <a:p>
            <a:pPr algn="just">
              <a:lnSpc>
                <a:spcPct val="90000"/>
              </a:lnSpc>
            </a:pPr>
            <a:r>
              <a:rPr lang="en-GB" sz="2200" dirty="0"/>
              <a:t>We are excited to be starting our OPAL journey in September.</a:t>
            </a:r>
            <a:endParaRPr lang="en-US" sz="2200" dirty="0"/>
          </a:p>
          <a:p>
            <a:pPr algn="just">
              <a:lnSpc>
                <a:spcPct val="90000"/>
              </a:lnSpc>
            </a:pPr>
            <a:r>
              <a:rPr lang="en-GB" sz="2200" dirty="0"/>
              <a:t>Children's playtimes will begin to look quite different with a much more hands on approach with lots of exciting equipment for imaginative play.</a:t>
            </a:r>
          </a:p>
          <a:p>
            <a:pPr algn="just">
              <a:lnSpc>
                <a:spcPct val="90000"/>
              </a:lnSpc>
            </a:pPr>
            <a:r>
              <a:rPr lang="en-GB" sz="2200" dirty="0"/>
              <a:t>There will be sandpits, digging, den building, small world, scooters, climbing and much more!</a:t>
            </a:r>
          </a:p>
          <a:p>
            <a:pPr algn="just">
              <a:lnSpc>
                <a:spcPct val="90000"/>
              </a:lnSpc>
            </a:pPr>
            <a:r>
              <a:rPr lang="en-GB" sz="2200" dirty="0"/>
              <a:t>We will be keeping you updated on our progress and sending out requests for donations of things you may have at home to help develop each new area such as mud kitchen equipment, small world items, cardboard boxes, grown out of scooters etc</a:t>
            </a:r>
          </a:p>
          <a:p>
            <a:pPr algn="just">
              <a:lnSpc>
                <a:spcPct val="90000"/>
              </a:lnSpc>
            </a:pPr>
            <a:r>
              <a:rPr lang="en-GB" sz="2200" dirty="0"/>
              <a:t>Children will have more opportunity to play together across the school and explore new areas as we develop them across next year.</a:t>
            </a:r>
          </a:p>
          <a:p>
            <a:pPr>
              <a:lnSpc>
                <a:spcPct val="90000"/>
              </a:lnSpc>
            </a:pPr>
            <a:endParaRPr lang="en-GB" sz="1100" dirty="0"/>
          </a:p>
        </p:txBody>
      </p:sp>
      <p:pic>
        <p:nvPicPr>
          <p:cNvPr id="17" name="Picture 16">
            <a:extLst>
              <a:ext uri="{FF2B5EF4-FFF2-40B4-BE49-F238E27FC236}">
                <a16:creationId xmlns:a16="http://schemas.microsoft.com/office/drawing/2014/main" id="{52C7EDC1-D2F0-C079-BB29-81BCF09F236A}"/>
              </a:ext>
            </a:extLst>
          </p:cNvPr>
          <p:cNvPicPr>
            <a:picLocks noChangeAspect="1"/>
          </p:cNvPicPr>
          <p:nvPr/>
        </p:nvPicPr>
        <p:blipFill>
          <a:blip r:embed="rId2"/>
          <a:srcRect l="667" r="16261"/>
          <a:stretch>
            <a:fillRect/>
          </a:stretch>
        </p:blipFill>
        <p:spPr>
          <a:xfrm>
            <a:off x="7534654" y="10"/>
            <a:ext cx="4657345" cy="6857990"/>
          </a:xfrm>
          <a:prstGeom prst="rect">
            <a:avLst/>
          </a:prstGeom>
        </p:spPr>
      </p:pic>
    </p:spTree>
    <p:extLst>
      <p:ext uri="{BB962C8B-B14F-4D97-AF65-F5344CB8AC3E}">
        <p14:creationId xmlns:p14="http://schemas.microsoft.com/office/powerpoint/2010/main" val="1929768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840E1-3A76-4BC5-F286-F620D908E350}"/>
              </a:ext>
            </a:extLst>
          </p:cNvPr>
          <p:cNvSpPr>
            <a:spLocks noGrp="1"/>
          </p:cNvSpPr>
          <p:nvPr>
            <p:ph type="title"/>
          </p:nvPr>
        </p:nvSpPr>
        <p:spPr>
          <a:xfrm>
            <a:off x="708827" y="185759"/>
            <a:ext cx="6337131" cy="1188720"/>
          </a:xfrm>
        </p:spPr>
        <p:txBody>
          <a:bodyPr>
            <a:normAutofit/>
          </a:bodyPr>
          <a:lstStyle/>
          <a:p>
            <a:r>
              <a:rPr lang="en-GB" dirty="0"/>
              <a:t>Active uniform</a:t>
            </a:r>
          </a:p>
        </p:txBody>
      </p:sp>
      <p:sp>
        <p:nvSpPr>
          <p:cNvPr id="6" name="Content Placeholder 5">
            <a:extLst>
              <a:ext uri="{FF2B5EF4-FFF2-40B4-BE49-F238E27FC236}">
                <a16:creationId xmlns:a16="http://schemas.microsoft.com/office/drawing/2014/main" id="{77600ED3-4F35-93BA-66D3-F074923B106B}"/>
              </a:ext>
            </a:extLst>
          </p:cNvPr>
          <p:cNvSpPr>
            <a:spLocks noGrp="1"/>
          </p:cNvSpPr>
          <p:nvPr>
            <p:ph idx="1"/>
          </p:nvPr>
        </p:nvSpPr>
        <p:spPr>
          <a:xfrm>
            <a:off x="139869" y="1554311"/>
            <a:ext cx="7971197" cy="3101983"/>
          </a:xfrm>
        </p:spPr>
        <p:txBody>
          <a:bodyPr>
            <a:normAutofit fontScale="25000" lnSpcReduction="20000"/>
          </a:bodyPr>
          <a:lstStyle/>
          <a:p>
            <a:pPr algn="just"/>
            <a:r>
              <a:rPr lang="en-GB" sz="7200" dirty="0"/>
              <a:t>As we are moving to OPAL and much more interactive outdoor play, we have made the decision to move to an 'Active uniform'</a:t>
            </a:r>
          </a:p>
          <a:p>
            <a:pPr algn="just"/>
            <a:r>
              <a:rPr lang="en-GB" sz="7200" dirty="0"/>
              <a:t>This really just means that it will be PE uniform every day, which allows children to move more freely and save parents money on buying two uniforms.</a:t>
            </a:r>
          </a:p>
          <a:p>
            <a:pPr algn="just"/>
            <a:r>
              <a:rPr lang="en-GB" sz="7200" dirty="0"/>
              <a:t>The uniform will consist of:</a:t>
            </a:r>
          </a:p>
          <a:p>
            <a:pPr marL="514350" lvl="1" indent="-285750" algn="just">
              <a:buFont typeface="Arial"/>
              <a:buChar char="•"/>
            </a:pPr>
            <a:r>
              <a:rPr lang="en-GB" sz="7000" dirty="0">
                <a:cs typeface="Segoe UI"/>
              </a:rPr>
              <a:t>Plain </a:t>
            </a:r>
            <a:r>
              <a:rPr lang="en-GB" sz="7000" b="1" dirty="0">
                <a:cs typeface="Segoe UI"/>
              </a:rPr>
              <a:t>black</a:t>
            </a:r>
            <a:r>
              <a:rPr lang="en-GB" sz="7000" dirty="0">
                <a:cs typeface="Segoe UI"/>
              </a:rPr>
              <a:t>  joggers, leggings, jersey trousers, or shorts </a:t>
            </a:r>
            <a:endParaRPr lang="en-GB" sz="7000" dirty="0"/>
          </a:p>
          <a:p>
            <a:pPr marL="514350" lvl="1" indent="-285750" algn="just">
              <a:buFont typeface="Arial"/>
              <a:buChar char="•"/>
            </a:pPr>
            <a:r>
              <a:rPr lang="en-GB" sz="7000" dirty="0">
                <a:cs typeface="Segoe UI"/>
              </a:rPr>
              <a:t>Plain white polo shirt </a:t>
            </a:r>
            <a:endParaRPr lang="en-GB" sz="7000" dirty="0"/>
          </a:p>
          <a:p>
            <a:pPr marL="514350" lvl="1" indent="-285750" algn="just">
              <a:buFont typeface="Arial"/>
              <a:buChar char="•"/>
            </a:pPr>
            <a:r>
              <a:rPr lang="en-GB" sz="7000" dirty="0">
                <a:cs typeface="Segoe UI"/>
              </a:rPr>
              <a:t>Plain blue school jumper or cardigan (with or without logo)</a:t>
            </a:r>
            <a:endParaRPr lang="en-GB" sz="7000" dirty="0"/>
          </a:p>
          <a:p>
            <a:pPr marL="514350" lvl="1" indent="-285750" algn="just">
              <a:buFont typeface="Arial"/>
              <a:buChar char="•"/>
            </a:pPr>
            <a:r>
              <a:rPr lang="en-GB" sz="7000" b="1" dirty="0">
                <a:cs typeface="Segoe UI"/>
              </a:rPr>
              <a:t>Black </a:t>
            </a:r>
            <a:r>
              <a:rPr lang="en-GB" sz="7000" dirty="0">
                <a:cs typeface="Segoe UI"/>
              </a:rPr>
              <a:t>trainers </a:t>
            </a:r>
            <a:endParaRPr lang="en-GB" sz="7000" dirty="0"/>
          </a:p>
          <a:p>
            <a:pPr algn="just"/>
            <a:r>
              <a:rPr lang="en-GB" sz="7200" b="1" dirty="0">
                <a:cs typeface="Segoe UI"/>
              </a:rPr>
              <a:t>Optional items:</a:t>
            </a:r>
            <a:endParaRPr lang="en-GB" sz="7200" dirty="0"/>
          </a:p>
          <a:p>
            <a:pPr marL="514350" lvl="1" indent="-285750" algn="just">
              <a:buFont typeface="Arial"/>
              <a:buChar char="•"/>
            </a:pPr>
            <a:r>
              <a:rPr lang="en-GB" sz="7000" dirty="0">
                <a:cs typeface="Segoe UI"/>
              </a:rPr>
              <a:t>Black skort</a:t>
            </a:r>
            <a:r>
              <a:rPr lang="en-GB" sz="7000" b="1" dirty="0">
                <a:cs typeface="Segoe UI"/>
              </a:rPr>
              <a:t> </a:t>
            </a:r>
            <a:r>
              <a:rPr lang="en-GB" sz="7000" dirty="0">
                <a:cs typeface="Segoe UI"/>
              </a:rPr>
              <a:t>(skirt with shorts built in)</a:t>
            </a:r>
            <a:endParaRPr lang="en-GB" sz="7000" dirty="0"/>
          </a:p>
          <a:p>
            <a:pPr marL="514350" lvl="1" indent="-285750" algn="just">
              <a:buFont typeface="Arial"/>
              <a:buChar char="•"/>
            </a:pPr>
            <a:r>
              <a:rPr lang="en-GB" sz="7000" dirty="0">
                <a:cs typeface="Segoe UI"/>
              </a:rPr>
              <a:t>Blue gingham shorts and top (summer)</a:t>
            </a:r>
            <a:endParaRPr lang="en-GB" sz="7000" dirty="0"/>
          </a:p>
          <a:p>
            <a:pPr marL="514350" lvl="1" indent="-285750" algn="just">
              <a:buFont typeface="Arial"/>
              <a:buChar char="•"/>
            </a:pPr>
            <a:r>
              <a:rPr lang="en-GB" sz="7000" dirty="0">
                <a:cs typeface="Segoe UI"/>
              </a:rPr>
              <a:t>Blue summer dress with shorts underneath (summer)</a:t>
            </a:r>
            <a:endParaRPr lang="en-GB" sz="7200" dirty="0"/>
          </a:p>
          <a:p>
            <a:pPr algn="just"/>
            <a:r>
              <a:rPr lang="en-GB" sz="7200" dirty="0"/>
              <a:t>There will be a transition period to allow clothes to be used that children have not grown out of yet. However, as uniform is replaced it is the expectation that active uniform will be used. No branded items or coloured trainers will be excepted.</a:t>
            </a:r>
          </a:p>
          <a:p>
            <a:endParaRPr lang="en-GB" dirty="0"/>
          </a:p>
        </p:txBody>
      </p:sp>
      <p:pic>
        <p:nvPicPr>
          <p:cNvPr id="10" name="Picture 9">
            <a:extLst>
              <a:ext uri="{FF2B5EF4-FFF2-40B4-BE49-F238E27FC236}">
                <a16:creationId xmlns:a16="http://schemas.microsoft.com/office/drawing/2014/main" id="{06CDDC52-7A46-58F3-3337-88F12087E58E}"/>
              </a:ext>
            </a:extLst>
          </p:cNvPr>
          <p:cNvPicPr>
            <a:picLocks noChangeAspect="1"/>
          </p:cNvPicPr>
          <p:nvPr/>
        </p:nvPicPr>
        <p:blipFill>
          <a:blip r:embed="rId2"/>
          <a:stretch>
            <a:fillRect/>
          </a:stretch>
        </p:blipFill>
        <p:spPr>
          <a:xfrm>
            <a:off x="8314608" y="48178"/>
            <a:ext cx="3877392" cy="6809822"/>
          </a:xfrm>
          <a:prstGeom prst="rect">
            <a:avLst/>
          </a:prstGeom>
        </p:spPr>
      </p:pic>
    </p:spTree>
    <p:extLst>
      <p:ext uri="{BB962C8B-B14F-4D97-AF65-F5344CB8AC3E}">
        <p14:creationId xmlns:p14="http://schemas.microsoft.com/office/powerpoint/2010/main" val="27756059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DBD543-9D4C-1959-4DCC-A15F7DFF4BD6}"/>
              </a:ext>
            </a:extLst>
          </p:cNvPr>
          <p:cNvSpPr>
            <a:spLocks noGrp="1"/>
          </p:cNvSpPr>
          <p:nvPr>
            <p:ph type="title"/>
          </p:nvPr>
        </p:nvSpPr>
        <p:spPr/>
        <p:txBody>
          <a:bodyPr/>
          <a:lstStyle/>
          <a:p>
            <a:r>
              <a:rPr lang="en-GB" dirty="0"/>
              <a:t>Wider curriculum</a:t>
            </a:r>
          </a:p>
        </p:txBody>
      </p:sp>
    </p:spTree>
    <p:extLst>
      <p:ext uri="{BB962C8B-B14F-4D97-AF65-F5344CB8AC3E}">
        <p14:creationId xmlns:p14="http://schemas.microsoft.com/office/powerpoint/2010/main" val="26735743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39BFB57-51D8-186A-33FD-2D3BF177716E}"/>
              </a:ext>
            </a:extLst>
          </p:cNvPr>
          <p:cNvPicPr>
            <a:picLocks noChangeAspect="1"/>
          </p:cNvPicPr>
          <p:nvPr/>
        </p:nvPicPr>
        <p:blipFill>
          <a:blip r:embed="rId3"/>
          <a:stretch>
            <a:fillRect/>
          </a:stretch>
        </p:blipFill>
        <p:spPr>
          <a:xfrm>
            <a:off x="362560" y="400462"/>
            <a:ext cx="3715757" cy="2305675"/>
          </a:xfrm>
          <a:prstGeom prst="rect">
            <a:avLst/>
          </a:prstGeom>
        </p:spPr>
      </p:pic>
      <p:sp>
        <p:nvSpPr>
          <p:cNvPr id="17" name="Title 1">
            <a:extLst>
              <a:ext uri="{FF2B5EF4-FFF2-40B4-BE49-F238E27FC236}">
                <a16:creationId xmlns:a16="http://schemas.microsoft.com/office/drawing/2014/main" id="{C58E5DD3-A800-75D7-62AD-D5C97806A453}"/>
              </a:ext>
            </a:extLst>
          </p:cNvPr>
          <p:cNvSpPr>
            <a:spLocks noGrp="1"/>
          </p:cNvSpPr>
          <p:nvPr>
            <p:ph type="title"/>
          </p:nvPr>
        </p:nvSpPr>
        <p:spPr>
          <a:xfrm>
            <a:off x="87724" y="221103"/>
            <a:ext cx="3698395" cy="632211"/>
          </a:xfrm>
        </p:spPr>
        <p:txBody>
          <a:bodyPr>
            <a:noAutofit/>
          </a:bodyPr>
          <a:lstStyle/>
          <a:p>
            <a:r>
              <a:rPr lang="en-GB" sz="1500" dirty="0"/>
              <a:t>Science – earth and space</a:t>
            </a:r>
          </a:p>
        </p:txBody>
      </p:sp>
      <p:pic>
        <p:nvPicPr>
          <p:cNvPr id="3" name="Picture 2">
            <a:extLst>
              <a:ext uri="{FF2B5EF4-FFF2-40B4-BE49-F238E27FC236}">
                <a16:creationId xmlns:a16="http://schemas.microsoft.com/office/drawing/2014/main" id="{FCFAB81C-44E1-84AF-2D7B-3D7E5E8CA57D}"/>
              </a:ext>
            </a:extLst>
          </p:cNvPr>
          <p:cNvPicPr>
            <a:picLocks noChangeAspect="1"/>
          </p:cNvPicPr>
          <p:nvPr/>
        </p:nvPicPr>
        <p:blipFill>
          <a:blip r:embed="rId4"/>
          <a:stretch>
            <a:fillRect/>
          </a:stretch>
        </p:blipFill>
        <p:spPr>
          <a:xfrm>
            <a:off x="4636539" y="400462"/>
            <a:ext cx="3402429" cy="2305675"/>
          </a:xfrm>
          <a:prstGeom prst="rect">
            <a:avLst/>
          </a:prstGeom>
        </p:spPr>
      </p:pic>
      <p:sp>
        <p:nvSpPr>
          <p:cNvPr id="20" name="Title 1">
            <a:extLst>
              <a:ext uri="{FF2B5EF4-FFF2-40B4-BE49-F238E27FC236}">
                <a16:creationId xmlns:a16="http://schemas.microsoft.com/office/drawing/2014/main" id="{FF4FEC30-2D94-5261-85BF-54C935AF8231}"/>
              </a:ext>
            </a:extLst>
          </p:cNvPr>
          <p:cNvSpPr txBox="1">
            <a:spLocks/>
          </p:cNvSpPr>
          <p:nvPr/>
        </p:nvSpPr>
        <p:spPr bwMode="black">
          <a:xfrm>
            <a:off x="4357543" y="221104"/>
            <a:ext cx="3698395" cy="632211"/>
          </a:xfrm>
          <a:prstGeom prst="rect">
            <a:avLst/>
          </a:prstGeom>
          <a:solidFill>
            <a:srgbClr val="FFFFFF"/>
          </a:solidFill>
          <a:ln w="31750" cap="sq">
            <a:solidFill>
              <a:srgbClr val="404040"/>
            </a:solidFill>
            <a:miter lim="800000"/>
          </a:ln>
        </p:spPr>
        <p:txBody>
          <a:bodyPr vert="horz" lIns="182880" tIns="182880" rIns="182880" bIns="182880" rtlCol="0" anchor="ctr">
            <a:noAutofit/>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en-GB" sz="1500" dirty="0"/>
              <a:t>Science – forces</a:t>
            </a:r>
          </a:p>
        </p:txBody>
      </p:sp>
      <p:pic>
        <p:nvPicPr>
          <p:cNvPr id="4" name="Picture 3">
            <a:extLst>
              <a:ext uri="{FF2B5EF4-FFF2-40B4-BE49-F238E27FC236}">
                <a16:creationId xmlns:a16="http://schemas.microsoft.com/office/drawing/2014/main" id="{42455B19-A61B-B131-8B4C-7CEA56801FB7}"/>
              </a:ext>
            </a:extLst>
          </p:cNvPr>
          <p:cNvPicPr>
            <a:picLocks noChangeAspect="1"/>
          </p:cNvPicPr>
          <p:nvPr/>
        </p:nvPicPr>
        <p:blipFill>
          <a:blip r:embed="rId5"/>
          <a:srcRect b="30251"/>
          <a:stretch>
            <a:fillRect/>
          </a:stretch>
        </p:blipFill>
        <p:spPr>
          <a:xfrm>
            <a:off x="8597190" y="400462"/>
            <a:ext cx="3440239" cy="2305676"/>
          </a:xfrm>
          <a:prstGeom prst="rect">
            <a:avLst/>
          </a:prstGeom>
        </p:spPr>
      </p:pic>
      <p:sp>
        <p:nvSpPr>
          <p:cNvPr id="21" name="Title 1">
            <a:extLst>
              <a:ext uri="{FF2B5EF4-FFF2-40B4-BE49-F238E27FC236}">
                <a16:creationId xmlns:a16="http://schemas.microsoft.com/office/drawing/2014/main" id="{8E6E2800-DAA6-63A1-A2D4-008C16EA6B9A}"/>
              </a:ext>
            </a:extLst>
          </p:cNvPr>
          <p:cNvSpPr txBox="1">
            <a:spLocks/>
          </p:cNvSpPr>
          <p:nvPr/>
        </p:nvSpPr>
        <p:spPr bwMode="black">
          <a:xfrm>
            <a:off x="8290846" y="222035"/>
            <a:ext cx="3698395" cy="632211"/>
          </a:xfrm>
          <a:prstGeom prst="rect">
            <a:avLst/>
          </a:prstGeom>
          <a:solidFill>
            <a:srgbClr val="FFFFFF"/>
          </a:solidFill>
          <a:ln w="31750" cap="sq">
            <a:solidFill>
              <a:srgbClr val="404040"/>
            </a:solidFill>
            <a:miter lim="800000"/>
          </a:ln>
        </p:spPr>
        <p:txBody>
          <a:bodyPr vert="horz" lIns="182880" tIns="182880" rIns="182880" bIns="182880" rtlCol="0" anchor="ctr">
            <a:noAutofit/>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en-GB" sz="1500" dirty="0"/>
              <a:t>Science – living things</a:t>
            </a:r>
          </a:p>
        </p:txBody>
      </p:sp>
      <p:pic>
        <p:nvPicPr>
          <p:cNvPr id="6" name="Picture 5">
            <a:extLst>
              <a:ext uri="{FF2B5EF4-FFF2-40B4-BE49-F238E27FC236}">
                <a16:creationId xmlns:a16="http://schemas.microsoft.com/office/drawing/2014/main" id="{BDDA7FAE-C5FF-A886-B8C4-D0368D3FC289}"/>
              </a:ext>
            </a:extLst>
          </p:cNvPr>
          <p:cNvPicPr>
            <a:picLocks noChangeAspect="1"/>
          </p:cNvPicPr>
          <p:nvPr/>
        </p:nvPicPr>
        <p:blipFill>
          <a:blip r:embed="rId6"/>
          <a:stretch>
            <a:fillRect/>
          </a:stretch>
        </p:blipFill>
        <p:spPr>
          <a:xfrm>
            <a:off x="401361" y="3560689"/>
            <a:ext cx="3586606" cy="2305675"/>
          </a:xfrm>
          <a:prstGeom prst="rect">
            <a:avLst/>
          </a:prstGeom>
        </p:spPr>
      </p:pic>
      <p:sp>
        <p:nvSpPr>
          <p:cNvPr id="22" name="Title 1">
            <a:extLst>
              <a:ext uri="{FF2B5EF4-FFF2-40B4-BE49-F238E27FC236}">
                <a16:creationId xmlns:a16="http://schemas.microsoft.com/office/drawing/2014/main" id="{E05008B8-E932-F9D9-499E-5F99D38D8CC3}"/>
              </a:ext>
            </a:extLst>
          </p:cNvPr>
          <p:cNvSpPr txBox="1">
            <a:spLocks/>
          </p:cNvSpPr>
          <p:nvPr/>
        </p:nvSpPr>
        <p:spPr bwMode="black">
          <a:xfrm>
            <a:off x="87724" y="5670638"/>
            <a:ext cx="3698395" cy="632211"/>
          </a:xfrm>
          <a:prstGeom prst="rect">
            <a:avLst/>
          </a:prstGeom>
          <a:solidFill>
            <a:srgbClr val="FFFFFF"/>
          </a:solidFill>
          <a:ln w="31750" cap="sq">
            <a:solidFill>
              <a:srgbClr val="404040"/>
            </a:solidFill>
            <a:miter lim="800000"/>
          </a:ln>
        </p:spPr>
        <p:txBody>
          <a:bodyPr vert="horz" lIns="182880" tIns="182880" rIns="182880" bIns="182880" rtlCol="0" anchor="ctr">
            <a:noAutofit/>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en-GB" sz="1500" dirty="0"/>
              <a:t>History – the Victorians</a:t>
            </a:r>
          </a:p>
        </p:txBody>
      </p:sp>
      <p:pic>
        <p:nvPicPr>
          <p:cNvPr id="8" name="Picture 7">
            <a:extLst>
              <a:ext uri="{FF2B5EF4-FFF2-40B4-BE49-F238E27FC236}">
                <a16:creationId xmlns:a16="http://schemas.microsoft.com/office/drawing/2014/main" id="{AD6CD813-0346-BE48-6667-B8C0C2B82136}"/>
              </a:ext>
            </a:extLst>
          </p:cNvPr>
          <p:cNvPicPr>
            <a:picLocks noChangeAspect="1"/>
          </p:cNvPicPr>
          <p:nvPr/>
        </p:nvPicPr>
        <p:blipFill>
          <a:blip r:embed="rId7"/>
          <a:stretch>
            <a:fillRect/>
          </a:stretch>
        </p:blipFill>
        <p:spPr>
          <a:xfrm>
            <a:off x="4636539" y="3292461"/>
            <a:ext cx="3419399" cy="2573903"/>
          </a:xfrm>
          <a:prstGeom prst="rect">
            <a:avLst/>
          </a:prstGeom>
        </p:spPr>
      </p:pic>
      <p:sp>
        <p:nvSpPr>
          <p:cNvPr id="23" name="Title 1">
            <a:extLst>
              <a:ext uri="{FF2B5EF4-FFF2-40B4-BE49-F238E27FC236}">
                <a16:creationId xmlns:a16="http://schemas.microsoft.com/office/drawing/2014/main" id="{A0B485EE-7B0C-B1C5-B11A-776891777430}"/>
              </a:ext>
            </a:extLst>
          </p:cNvPr>
          <p:cNvSpPr txBox="1">
            <a:spLocks/>
          </p:cNvSpPr>
          <p:nvPr/>
        </p:nvSpPr>
        <p:spPr bwMode="black">
          <a:xfrm>
            <a:off x="4357543" y="5670637"/>
            <a:ext cx="3698395" cy="632211"/>
          </a:xfrm>
          <a:prstGeom prst="rect">
            <a:avLst/>
          </a:prstGeom>
          <a:solidFill>
            <a:srgbClr val="FFFFFF"/>
          </a:solidFill>
          <a:ln w="31750" cap="sq">
            <a:solidFill>
              <a:srgbClr val="404040"/>
            </a:solidFill>
            <a:miter lim="800000"/>
          </a:ln>
        </p:spPr>
        <p:txBody>
          <a:bodyPr vert="horz" lIns="182880" tIns="182880" rIns="182880" bIns="182880" rtlCol="0" anchor="ctr">
            <a:noAutofit/>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en-GB" sz="1500" dirty="0"/>
              <a:t>Geography – the Americas</a:t>
            </a:r>
          </a:p>
        </p:txBody>
      </p:sp>
      <p:pic>
        <p:nvPicPr>
          <p:cNvPr id="10" name="Picture 9">
            <a:extLst>
              <a:ext uri="{FF2B5EF4-FFF2-40B4-BE49-F238E27FC236}">
                <a16:creationId xmlns:a16="http://schemas.microsoft.com/office/drawing/2014/main" id="{D4B6FF8D-DF18-A9BA-E29C-F651CDAD1ECC}"/>
              </a:ext>
            </a:extLst>
          </p:cNvPr>
          <p:cNvPicPr>
            <a:picLocks noChangeAspect="1"/>
          </p:cNvPicPr>
          <p:nvPr/>
        </p:nvPicPr>
        <p:blipFill>
          <a:blip r:embed="rId8"/>
          <a:stretch>
            <a:fillRect/>
          </a:stretch>
        </p:blipFill>
        <p:spPr>
          <a:xfrm>
            <a:off x="8597190" y="4032354"/>
            <a:ext cx="3461842" cy="1954388"/>
          </a:xfrm>
          <a:prstGeom prst="rect">
            <a:avLst/>
          </a:prstGeom>
        </p:spPr>
      </p:pic>
      <p:sp>
        <p:nvSpPr>
          <p:cNvPr id="24" name="Title 1">
            <a:extLst>
              <a:ext uri="{FF2B5EF4-FFF2-40B4-BE49-F238E27FC236}">
                <a16:creationId xmlns:a16="http://schemas.microsoft.com/office/drawing/2014/main" id="{C74D4FFE-0A8E-E81F-F54F-32B16FA3B3E3}"/>
              </a:ext>
            </a:extLst>
          </p:cNvPr>
          <p:cNvSpPr txBox="1">
            <a:spLocks/>
          </p:cNvSpPr>
          <p:nvPr/>
        </p:nvSpPr>
        <p:spPr bwMode="black">
          <a:xfrm>
            <a:off x="8290845" y="5670637"/>
            <a:ext cx="3698395" cy="632211"/>
          </a:xfrm>
          <a:prstGeom prst="rect">
            <a:avLst/>
          </a:prstGeom>
          <a:solidFill>
            <a:srgbClr val="FFFFFF"/>
          </a:solidFill>
          <a:ln w="31750" cap="sq">
            <a:solidFill>
              <a:srgbClr val="404040"/>
            </a:solidFill>
            <a:miter lim="800000"/>
          </a:ln>
        </p:spPr>
        <p:txBody>
          <a:bodyPr vert="horz" lIns="182880" tIns="182880" rIns="182880" bIns="182880" rtlCol="0" anchor="ctr">
            <a:noAutofit/>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en-GB" sz="1500" dirty="0"/>
              <a:t>History – Ancient Greece</a:t>
            </a:r>
          </a:p>
        </p:txBody>
      </p:sp>
    </p:spTree>
    <p:extLst>
      <p:ext uri="{BB962C8B-B14F-4D97-AF65-F5344CB8AC3E}">
        <p14:creationId xmlns:p14="http://schemas.microsoft.com/office/powerpoint/2010/main" val="30354470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8C1BEA-BFF2-7581-0FE7-B0C33000B904}"/>
              </a:ext>
            </a:extLst>
          </p:cNvPr>
          <p:cNvSpPr>
            <a:spLocks noGrp="1"/>
          </p:cNvSpPr>
          <p:nvPr>
            <p:ph type="title"/>
          </p:nvPr>
        </p:nvSpPr>
        <p:spPr>
          <a:xfrm>
            <a:off x="2231136" y="233172"/>
            <a:ext cx="7729728" cy="1188720"/>
          </a:xfrm>
        </p:spPr>
        <p:txBody>
          <a:bodyPr/>
          <a:lstStyle/>
          <a:p>
            <a:r>
              <a:rPr lang="en-GB" dirty="0"/>
              <a:t>Fantastic and fun learning!</a:t>
            </a:r>
          </a:p>
        </p:txBody>
      </p:sp>
      <p:pic>
        <p:nvPicPr>
          <p:cNvPr id="9" name="Picture 8">
            <a:extLst>
              <a:ext uri="{FF2B5EF4-FFF2-40B4-BE49-F238E27FC236}">
                <a16:creationId xmlns:a16="http://schemas.microsoft.com/office/drawing/2014/main" id="{2D3D31C2-C925-80DE-36AF-8B9B719B7316}"/>
              </a:ext>
            </a:extLst>
          </p:cNvPr>
          <p:cNvPicPr>
            <a:picLocks noChangeAspect="1"/>
          </p:cNvPicPr>
          <p:nvPr/>
        </p:nvPicPr>
        <p:blipFill>
          <a:blip r:embed="rId2"/>
          <a:stretch>
            <a:fillRect/>
          </a:stretch>
        </p:blipFill>
        <p:spPr>
          <a:xfrm>
            <a:off x="971896" y="1526823"/>
            <a:ext cx="10248207" cy="5202936"/>
          </a:xfrm>
          <a:prstGeom prst="rect">
            <a:avLst/>
          </a:prstGeom>
        </p:spPr>
      </p:pic>
    </p:spTree>
    <p:extLst>
      <p:ext uri="{BB962C8B-B14F-4D97-AF65-F5344CB8AC3E}">
        <p14:creationId xmlns:p14="http://schemas.microsoft.com/office/powerpoint/2010/main" val="33251858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8786C-6CF6-9622-45E1-BD62B4B47300}"/>
              </a:ext>
            </a:extLst>
          </p:cNvPr>
          <p:cNvSpPr>
            <a:spLocks noGrp="1"/>
          </p:cNvSpPr>
          <p:nvPr>
            <p:ph type="title"/>
          </p:nvPr>
        </p:nvSpPr>
        <p:spPr>
          <a:xfrm>
            <a:off x="2231136" y="455026"/>
            <a:ext cx="7729728" cy="1188720"/>
          </a:xfrm>
        </p:spPr>
        <p:txBody>
          <a:bodyPr/>
          <a:lstStyle/>
          <a:p>
            <a:r>
              <a:rPr lang="en-GB" dirty="0"/>
              <a:t>PSHE</a:t>
            </a:r>
          </a:p>
        </p:txBody>
      </p:sp>
      <p:pic>
        <p:nvPicPr>
          <p:cNvPr id="10" name="Picture 6">
            <a:extLst>
              <a:ext uri="{FF2B5EF4-FFF2-40B4-BE49-F238E27FC236}">
                <a16:creationId xmlns:a16="http://schemas.microsoft.com/office/drawing/2014/main" id="{3EAA11F7-2C22-9666-D738-453CAF9ED2B7}"/>
              </a:ext>
            </a:extLst>
          </p:cNvPr>
          <p:cNvPicPr>
            <a:picLocks noChangeAspect="1"/>
          </p:cNvPicPr>
          <p:nvPr/>
        </p:nvPicPr>
        <p:blipFill>
          <a:blip r:embed="rId2"/>
          <a:stretch>
            <a:fillRect/>
          </a:stretch>
        </p:blipFill>
        <p:spPr>
          <a:xfrm>
            <a:off x="243510" y="1814750"/>
            <a:ext cx="11704979" cy="567731"/>
          </a:xfrm>
          <a:prstGeom prst="rect">
            <a:avLst/>
          </a:prstGeom>
          <a:noFill/>
          <a:ln cap="flat">
            <a:noFill/>
          </a:ln>
        </p:spPr>
      </p:pic>
      <p:cxnSp>
        <p:nvCxnSpPr>
          <p:cNvPr id="11" name="Straight Arrow Connector 8">
            <a:extLst>
              <a:ext uri="{FF2B5EF4-FFF2-40B4-BE49-F238E27FC236}">
                <a16:creationId xmlns:a16="http://schemas.microsoft.com/office/drawing/2014/main" id="{311F831B-FEF1-1B98-1CD4-6E78FA8B1631}"/>
              </a:ext>
            </a:extLst>
          </p:cNvPr>
          <p:cNvCxnSpPr>
            <a:cxnSpLocks/>
          </p:cNvCxnSpPr>
          <p:nvPr/>
        </p:nvCxnSpPr>
        <p:spPr>
          <a:xfrm>
            <a:off x="5561345" y="2265352"/>
            <a:ext cx="674563" cy="1476539"/>
          </a:xfrm>
          <a:prstGeom prst="straightConnector1">
            <a:avLst/>
          </a:prstGeom>
          <a:noFill/>
          <a:ln w="19046" cap="flat">
            <a:solidFill>
              <a:srgbClr val="156082"/>
            </a:solidFill>
            <a:prstDash val="solid"/>
            <a:miter/>
            <a:tailEnd type="arrow"/>
          </a:ln>
        </p:spPr>
      </p:cxnSp>
      <p:sp>
        <p:nvSpPr>
          <p:cNvPr id="12" name="TextBox 9">
            <a:extLst>
              <a:ext uri="{FF2B5EF4-FFF2-40B4-BE49-F238E27FC236}">
                <a16:creationId xmlns:a16="http://schemas.microsoft.com/office/drawing/2014/main" id="{0D7CEE8A-96F2-CD6A-B988-E08ACAAA736F}"/>
              </a:ext>
            </a:extLst>
          </p:cNvPr>
          <p:cNvSpPr txBox="1"/>
          <p:nvPr/>
        </p:nvSpPr>
        <p:spPr>
          <a:xfrm>
            <a:off x="5171606" y="3797828"/>
            <a:ext cx="2128604" cy="258532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dirty="0">
                <a:solidFill>
                  <a:srgbClr val="000000"/>
                </a:solidFill>
                <a:uFillTx/>
                <a:latin typeface="+mj-lt"/>
                <a:cs typeface="Cavolini" pitchFamily="66"/>
              </a:rPr>
              <a:t>This includes personal hygiene etc but also emotional health and aspects of body image and the media etc. It is </a:t>
            </a:r>
            <a:r>
              <a:rPr lang="en-GB" sz="1800" b="1" i="0" u="sng" strike="noStrike" kern="1200" cap="none" spc="0" baseline="0" dirty="0">
                <a:solidFill>
                  <a:srgbClr val="000000"/>
                </a:solidFill>
                <a:uFillTx/>
                <a:latin typeface="+mj-lt"/>
                <a:cs typeface="Cavolini" pitchFamily="66"/>
              </a:rPr>
              <a:t>not</a:t>
            </a:r>
            <a:r>
              <a:rPr lang="en-GB" sz="1800" b="1" i="0" u="none" strike="noStrike" kern="1200" cap="none" spc="0" baseline="0" dirty="0">
                <a:solidFill>
                  <a:srgbClr val="000000"/>
                </a:solidFill>
                <a:uFillTx/>
                <a:latin typeface="+mj-lt"/>
                <a:cs typeface="Cavolini" pitchFamily="66"/>
              </a:rPr>
              <a:t> sex education. </a:t>
            </a:r>
          </a:p>
        </p:txBody>
      </p:sp>
      <p:cxnSp>
        <p:nvCxnSpPr>
          <p:cNvPr id="13" name="Straight Arrow Connector 11">
            <a:extLst>
              <a:ext uri="{FF2B5EF4-FFF2-40B4-BE49-F238E27FC236}">
                <a16:creationId xmlns:a16="http://schemas.microsoft.com/office/drawing/2014/main" id="{85ED32F7-A8D0-C439-F3F9-FBDAE93BF527}"/>
              </a:ext>
            </a:extLst>
          </p:cNvPr>
          <p:cNvCxnSpPr>
            <a:cxnSpLocks/>
          </p:cNvCxnSpPr>
          <p:nvPr/>
        </p:nvCxnSpPr>
        <p:spPr>
          <a:xfrm>
            <a:off x="7392654" y="2265352"/>
            <a:ext cx="1395929" cy="1476539"/>
          </a:xfrm>
          <a:prstGeom prst="straightConnector1">
            <a:avLst/>
          </a:prstGeom>
          <a:noFill/>
          <a:ln w="19046" cap="flat">
            <a:solidFill>
              <a:srgbClr val="156082"/>
            </a:solidFill>
            <a:prstDash val="solid"/>
            <a:miter/>
            <a:tailEnd type="arrow"/>
          </a:ln>
        </p:spPr>
      </p:cxnSp>
      <p:sp>
        <p:nvSpPr>
          <p:cNvPr id="14" name="TextBox 12">
            <a:extLst>
              <a:ext uri="{FF2B5EF4-FFF2-40B4-BE49-F238E27FC236}">
                <a16:creationId xmlns:a16="http://schemas.microsoft.com/office/drawing/2014/main" id="{971C5EAE-8061-6C0A-4438-CAA82A43ECED}"/>
              </a:ext>
            </a:extLst>
          </p:cNvPr>
          <p:cNvSpPr txBox="1"/>
          <p:nvPr/>
        </p:nvSpPr>
        <p:spPr>
          <a:xfrm>
            <a:off x="7724281" y="3817655"/>
            <a:ext cx="2128604" cy="258531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dirty="0">
                <a:solidFill>
                  <a:srgbClr val="000000"/>
                </a:solidFill>
                <a:uFillTx/>
                <a:latin typeface="+mj-lt"/>
                <a:cs typeface="Cavolini" pitchFamily="66"/>
              </a:rPr>
              <a:t>What healthy relationships look like. Understanding different family set-ups and fostering acceptance and understanding. </a:t>
            </a:r>
          </a:p>
        </p:txBody>
      </p:sp>
      <p:cxnSp>
        <p:nvCxnSpPr>
          <p:cNvPr id="21" name="Straight Arrow Connector 8">
            <a:extLst>
              <a:ext uri="{FF2B5EF4-FFF2-40B4-BE49-F238E27FC236}">
                <a16:creationId xmlns:a16="http://schemas.microsoft.com/office/drawing/2014/main" id="{5625801A-875E-6D7B-65CA-9F310131485C}"/>
              </a:ext>
            </a:extLst>
          </p:cNvPr>
          <p:cNvCxnSpPr>
            <a:cxnSpLocks/>
          </p:cNvCxnSpPr>
          <p:nvPr/>
        </p:nvCxnSpPr>
        <p:spPr>
          <a:xfrm flipH="1">
            <a:off x="1004341" y="2265351"/>
            <a:ext cx="317286" cy="1476540"/>
          </a:xfrm>
          <a:prstGeom prst="straightConnector1">
            <a:avLst/>
          </a:prstGeom>
          <a:noFill/>
          <a:ln w="19046" cap="flat">
            <a:solidFill>
              <a:srgbClr val="156082"/>
            </a:solidFill>
            <a:prstDash val="solid"/>
            <a:miter/>
            <a:tailEnd type="arrow"/>
          </a:ln>
        </p:spPr>
      </p:cxnSp>
      <p:sp>
        <p:nvSpPr>
          <p:cNvPr id="23" name="TextBox 22">
            <a:extLst>
              <a:ext uri="{FF2B5EF4-FFF2-40B4-BE49-F238E27FC236}">
                <a16:creationId xmlns:a16="http://schemas.microsoft.com/office/drawing/2014/main" id="{D8AF6415-794A-8118-2741-0895FF2F1500}"/>
              </a:ext>
            </a:extLst>
          </p:cNvPr>
          <p:cNvSpPr txBox="1"/>
          <p:nvPr/>
        </p:nvSpPr>
        <p:spPr>
          <a:xfrm>
            <a:off x="131108" y="3817655"/>
            <a:ext cx="2063751" cy="2585323"/>
          </a:xfrm>
          <a:prstGeom prst="rect">
            <a:avLst/>
          </a:prstGeom>
          <a:noFill/>
        </p:spPr>
        <p:txBody>
          <a:bodyPr wrap="square" rtlCol="0">
            <a:spAutoFit/>
          </a:bodyPr>
          <a:lstStyle/>
          <a:p>
            <a:pPr algn="ctr"/>
            <a:r>
              <a:rPr lang="en-GB" b="1" dirty="0">
                <a:latin typeface="+mj-lt"/>
              </a:rPr>
              <a:t>There is an emphasis on social media use in Year 6 – many of the issues that blow up across the year group stem from use of social media.</a:t>
            </a:r>
          </a:p>
        </p:txBody>
      </p:sp>
      <p:cxnSp>
        <p:nvCxnSpPr>
          <p:cNvPr id="24" name="Straight Arrow Connector 8">
            <a:extLst>
              <a:ext uri="{FF2B5EF4-FFF2-40B4-BE49-F238E27FC236}">
                <a16:creationId xmlns:a16="http://schemas.microsoft.com/office/drawing/2014/main" id="{27682617-3EFE-8573-DC10-2B730C708693}"/>
              </a:ext>
            </a:extLst>
          </p:cNvPr>
          <p:cNvCxnSpPr>
            <a:cxnSpLocks/>
          </p:cNvCxnSpPr>
          <p:nvPr/>
        </p:nvCxnSpPr>
        <p:spPr>
          <a:xfrm>
            <a:off x="3282843" y="2265351"/>
            <a:ext cx="0" cy="1476540"/>
          </a:xfrm>
          <a:prstGeom prst="straightConnector1">
            <a:avLst/>
          </a:prstGeom>
          <a:noFill/>
          <a:ln w="19046" cap="flat">
            <a:solidFill>
              <a:srgbClr val="156082"/>
            </a:solidFill>
            <a:prstDash val="solid"/>
            <a:miter/>
            <a:tailEnd type="arrow"/>
          </a:ln>
        </p:spPr>
      </p:cxnSp>
      <p:sp>
        <p:nvSpPr>
          <p:cNvPr id="26" name="TextBox 25">
            <a:extLst>
              <a:ext uri="{FF2B5EF4-FFF2-40B4-BE49-F238E27FC236}">
                <a16:creationId xmlns:a16="http://schemas.microsoft.com/office/drawing/2014/main" id="{E26377B8-6AA3-F960-C32D-5F40A43C0DBF}"/>
              </a:ext>
            </a:extLst>
          </p:cNvPr>
          <p:cNvSpPr txBox="1"/>
          <p:nvPr/>
        </p:nvSpPr>
        <p:spPr>
          <a:xfrm>
            <a:off x="2618930" y="3817655"/>
            <a:ext cx="2128604" cy="2031325"/>
          </a:xfrm>
          <a:prstGeom prst="rect">
            <a:avLst/>
          </a:prstGeom>
          <a:noFill/>
        </p:spPr>
        <p:txBody>
          <a:bodyPr wrap="square" rtlCol="0">
            <a:spAutoFit/>
          </a:bodyPr>
          <a:lstStyle/>
          <a:p>
            <a:pPr algn="ctr"/>
            <a:r>
              <a:rPr lang="en-GB" b="1" dirty="0">
                <a:latin typeface="+mj-lt"/>
              </a:rPr>
              <a:t>Emotions often run high in Year 6, and friendship groups can change. We talk about navigating conflict.</a:t>
            </a:r>
          </a:p>
        </p:txBody>
      </p:sp>
    </p:spTree>
    <p:extLst>
      <p:ext uri="{BB962C8B-B14F-4D97-AF65-F5344CB8AC3E}">
        <p14:creationId xmlns:p14="http://schemas.microsoft.com/office/powerpoint/2010/main" val="3486775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A2E5F0E-AB6A-53C7-7162-DDB9CFE546CE}"/>
              </a:ext>
            </a:extLst>
          </p:cNvPr>
          <p:cNvSpPr txBox="1"/>
          <p:nvPr/>
        </p:nvSpPr>
        <p:spPr>
          <a:xfrm>
            <a:off x="143658" y="164888"/>
            <a:ext cx="11904683" cy="8217634"/>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dirty="0">
                <a:solidFill>
                  <a:srgbClr val="000000"/>
                </a:solidFill>
                <a:uFillTx/>
                <a:latin typeface="+mj-lt"/>
                <a:cs typeface="Cavolini" pitchFamily="66"/>
              </a:rPr>
              <a:t>We will need to work together as parents, carers and educators in order to get our children ready for Year 7.</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dirty="0">
              <a:solidFill>
                <a:srgbClr val="000000"/>
              </a:solidFill>
              <a:uFillTx/>
              <a:latin typeface="+mj-lt"/>
              <a:cs typeface="Cavolini" pitchFamily="66"/>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dirty="0">
                <a:solidFill>
                  <a:srgbClr val="000000"/>
                </a:solidFill>
                <a:uFillTx/>
                <a:latin typeface="+mj-lt"/>
                <a:cs typeface="Cavolini" pitchFamily="66"/>
              </a:rPr>
              <a:t>Right now, this might be rather panic-inducing for you, but I guarantee that they will be ready by this time next year.  They always are.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dirty="0">
              <a:solidFill>
                <a:srgbClr val="000000"/>
              </a:solidFill>
              <a:uFillTx/>
              <a:latin typeface="+mj-lt"/>
              <a:cs typeface="Cavolini" pitchFamily="66"/>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dirty="0">
              <a:solidFill>
                <a:srgbClr val="000000"/>
              </a:solidFill>
              <a:uFillTx/>
              <a:latin typeface="+mj-lt"/>
              <a:cs typeface="Cavolini" pitchFamily="66"/>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800" b="1" i="0" u="none" strike="noStrike" kern="1200" cap="none" spc="0" baseline="0" dirty="0">
                <a:solidFill>
                  <a:srgbClr val="78206E"/>
                </a:solidFill>
                <a:uFillTx/>
                <a:latin typeface="+mj-lt"/>
                <a:cs typeface="Cavolini" pitchFamily="66"/>
              </a:rPr>
              <a:t>RESILIENCE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1" i="0" u="none" strike="noStrike" kern="1200" cap="none" spc="0" baseline="0" dirty="0">
              <a:solidFill>
                <a:srgbClr val="78206E"/>
              </a:solidFill>
              <a:uFillTx/>
              <a:latin typeface="+mj-lt"/>
              <a:cs typeface="Cavolini" pitchFamily="66"/>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1" i="0" u="none" strike="noStrike" kern="1200" cap="none" spc="0" baseline="0" dirty="0">
              <a:solidFill>
                <a:srgbClr val="78206E"/>
              </a:solidFill>
              <a:uFillTx/>
              <a:latin typeface="+mj-lt"/>
              <a:cs typeface="Cavolini" pitchFamily="66"/>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dirty="0">
                <a:solidFill>
                  <a:srgbClr val="000000"/>
                </a:solidFill>
                <a:uFillTx/>
                <a:latin typeface="+mj-lt"/>
                <a:cs typeface="Cavolini" pitchFamily="66"/>
              </a:rPr>
              <a:t>is a key skill  that our children will need to adopt.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dirty="0">
              <a:solidFill>
                <a:srgbClr val="000000"/>
              </a:solidFill>
              <a:uFillTx/>
              <a:latin typeface="+mj-lt"/>
              <a:cs typeface="Cavolini" pitchFamily="66"/>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dirty="0">
                <a:solidFill>
                  <a:srgbClr val="000000"/>
                </a:solidFill>
                <a:uFillTx/>
                <a:latin typeface="+mj-lt"/>
                <a:cs typeface="Cavolini" pitchFamily="66"/>
              </a:rPr>
              <a:t>There are more tests in Year 6. This is so we can identify any gaps in their understanding and move their learning forward at an accelerated pace.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dirty="0">
              <a:solidFill>
                <a:srgbClr val="000000"/>
              </a:solidFill>
              <a:uFillTx/>
              <a:latin typeface="+mj-lt"/>
              <a:cs typeface="Cavolini" pitchFamily="66"/>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dirty="0">
                <a:solidFill>
                  <a:srgbClr val="000000"/>
                </a:solidFill>
                <a:uFillTx/>
                <a:latin typeface="+mj-lt"/>
                <a:cs typeface="Cavolini" pitchFamily="66"/>
              </a:rPr>
              <a:t>We will encourage them to think positively around this and urge you to do the same.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dirty="0">
              <a:solidFill>
                <a:srgbClr val="000000"/>
              </a:solidFill>
              <a:uFillTx/>
              <a:latin typeface="+mj-lt"/>
              <a:cs typeface="Cavolini" pitchFamily="66"/>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dirty="0">
                <a:solidFill>
                  <a:srgbClr val="000000"/>
                </a:solidFill>
                <a:uFillTx/>
                <a:latin typeface="+mj-lt"/>
                <a:cs typeface="Cavolini" pitchFamily="66"/>
              </a:rPr>
              <a:t>It is so important that they have the best chance of succeeding in secondary school.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dirty="0">
              <a:solidFill>
                <a:srgbClr val="000000"/>
              </a:solidFill>
              <a:uFillTx/>
              <a:latin typeface="+mj-lt"/>
              <a:cs typeface="Cavolini" pitchFamily="66"/>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dirty="0">
                <a:solidFill>
                  <a:srgbClr val="000000"/>
                </a:solidFill>
                <a:uFillTx/>
                <a:latin typeface="+mj-lt"/>
                <a:cs typeface="Cavolini" pitchFamily="66"/>
              </a:rPr>
              <a:t>If we are doing our job right, sometimes the things that we guide your children towards may seem hard at first. That’s where true learning lies.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dirty="0">
              <a:solidFill>
                <a:srgbClr val="000000"/>
              </a:solidFill>
              <a:uFillTx/>
              <a:latin typeface="Cavolini" pitchFamily="66"/>
              <a:cs typeface="Cavolini" pitchFamily="66"/>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dirty="0">
              <a:solidFill>
                <a:srgbClr val="000000"/>
              </a:solidFill>
              <a:uFillTx/>
              <a:latin typeface="Cavolini" pitchFamily="66"/>
              <a:cs typeface="Cavolini" pitchFamily="66"/>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dirty="0">
              <a:solidFill>
                <a:srgbClr val="000000"/>
              </a:solidFill>
              <a:uFillTx/>
              <a:latin typeface="Cavolini" pitchFamily="66"/>
              <a:cs typeface="Cavolini" pitchFamily="66"/>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dirty="0">
              <a:solidFill>
                <a:srgbClr val="000000"/>
              </a:solidFill>
              <a:uFillTx/>
              <a:latin typeface="Cavolini" pitchFamily="66"/>
              <a:cs typeface="Cavolini" pitchFamily="66"/>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dirty="0">
              <a:solidFill>
                <a:srgbClr val="000000"/>
              </a:solidFill>
              <a:uFillTx/>
              <a:latin typeface="Cavolini" pitchFamily="66"/>
              <a:cs typeface="Cavolini" pitchFamily="66"/>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dirty="0">
              <a:solidFill>
                <a:srgbClr val="000000"/>
              </a:solidFill>
              <a:uFillTx/>
              <a:latin typeface="Cavolini" pitchFamily="66"/>
              <a:cs typeface="Cavolini" pitchFamily="66"/>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dirty="0">
              <a:solidFill>
                <a:srgbClr val="000000"/>
              </a:solidFill>
              <a:uFillTx/>
              <a:latin typeface="Cavolini" pitchFamily="66"/>
              <a:cs typeface="Cavolini" pitchFamily="66"/>
            </a:endParaRPr>
          </a:p>
        </p:txBody>
      </p:sp>
      <p:pic>
        <p:nvPicPr>
          <p:cNvPr id="3" name="Picture 5">
            <a:extLst>
              <a:ext uri="{FF2B5EF4-FFF2-40B4-BE49-F238E27FC236}">
                <a16:creationId xmlns:a16="http://schemas.microsoft.com/office/drawing/2014/main" id="{ED7A4DC6-1C1C-58C6-9D5F-B53646CD4569}"/>
              </a:ext>
            </a:extLst>
          </p:cNvPr>
          <p:cNvPicPr>
            <a:picLocks noChangeAspect="1"/>
          </p:cNvPicPr>
          <p:nvPr/>
        </p:nvPicPr>
        <p:blipFill>
          <a:blip r:embed="rId2"/>
          <a:stretch>
            <a:fillRect/>
          </a:stretch>
        </p:blipFill>
        <p:spPr>
          <a:xfrm>
            <a:off x="10339872" y="1193977"/>
            <a:ext cx="1513597" cy="1988874"/>
          </a:xfrm>
          <a:prstGeom prst="rect">
            <a:avLst/>
          </a:prstGeom>
          <a:noFill/>
          <a:ln cap="flat">
            <a:noFill/>
          </a:ln>
        </p:spPr>
      </p:pic>
    </p:spTree>
    <p:extLst>
      <p:ext uri="{BB962C8B-B14F-4D97-AF65-F5344CB8AC3E}">
        <p14:creationId xmlns:p14="http://schemas.microsoft.com/office/powerpoint/2010/main" val="28787429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2754D-5E5C-0551-4B59-91F8AD1486B3}"/>
              </a:ext>
            </a:extLst>
          </p:cNvPr>
          <p:cNvSpPr>
            <a:spLocks noGrp="1"/>
          </p:cNvSpPr>
          <p:nvPr>
            <p:ph type="title"/>
          </p:nvPr>
        </p:nvSpPr>
        <p:spPr/>
        <p:txBody>
          <a:bodyPr>
            <a:normAutofit fontScale="90000"/>
          </a:bodyPr>
          <a:lstStyle/>
          <a:p>
            <a:r>
              <a:rPr lang="en-GB" dirty="0"/>
              <a:t>Send:</a:t>
            </a:r>
            <a:br>
              <a:rPr lang="en-GB" dirty="0"/>
            </a:br>
            <a:r>
              <a:rPr lang="en-GB" dirty="0"/>
              <a:t>Special educational needs &amp; disability</a:t>
            </a:r>
          </a:p>
        </p:txBody>
      </p:sp>
    </p:spTree>
    <p:extLst>
      <p:ext uri="{BB962C8B-B14F-4D97-AF65-F5344CB8AC3E}">
        <p14:creationId xmlns:p14="http://schemas.microsoft.com/office/powerpoint/2010/main" val="41813323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3C5512-E423-5988-2147-8A08A2D88693}"/>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4038249A-FB43-22AC-E31A-CC36DEABF5EA}"/>
              </a:ext>
            </a:extLst>
          </p:cNvPr>
          <p:cNvSpPr>
            <a:spLocks noGrp="1"/>
          </p:cNvSpPr>
          <p:nvPr>
            <p:ph type="title"/>
          </p:nvPr>
        </p:nvSpPr>
        <p:spPr>
          <a:xfrm>
            <a:off x="135467" y="151893"/>
            <a:ext cx="11895666" cy="1188720"/>
          </a:xfrm>
        </p:spPr>
        <p:txBody>
          <a:bodyPr>
            <a:normAutofit/>
          </a:bodyPr>
          <a:lstStyle/>
          <a:p>
            <a:r>
              <a:rPr lang="en-GB" dirty="0"/>
              <a:t>If you have an initial concern about your child’s progress, behaviour or provision: </a:t>
            </a:r>
          </a:p>
        </p:txBody>
      </p:sp>
      <p:sp>
        <p:nvSpPr>
          <p:cNvPr id="6" name="Title 4">
            <a:extLst>
              <a:ext uri="{FF2B5EF4-FFF2-40B4-BE49-F238E27FC236}">
                <a16:creationId xmlns:a16="http://schemas.microsoft.com/office/drawing/2014/main" id="{314CE76F-2082-141D-20BF-4CC0E2E6FE77}"/>
              </a:ext>
            </a:extLst>
          </p:cNvPr>
          <p:cNvSpPr txBox="1">
            <a:spLocks/>
          </p:cNvSpPr>
          <p:nvPr/>
        </p:nvSpPr>
        <p:spPr bwMode="black">
          <a:xfrm>
            <a:off x="3303058" y="1515026"/>
            <a:ext cx="5585883" cy="67784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sz="2000" b="0" i="0" u="none" strike="noStrike" kern="1200" cap="all" spc="200" normalizeH="0" baseline="0" noProof="0" dirty="0">
                <a:ln>
                  <a:noFill/>
                </a:ln>
                <a:solidFill>
                  <a:srgbClr val="262626"/>
                </a:solidFill>
                <a:effectLst/>
                <a:uLnTx/>
                <a:uFillTx/>
                <a:latin typeface="Gill Sans MT" panose="020B0502020104020203"/>
                <a:ea typeface="+mj-ea"/>
                <a:cs typeface="+mj-cs"/>
              </a:rPr>
              <a:t>Speak to the class teacher</a:t>
            </a:r>
          </a:p>
        </p:txBody>
      </p:sp>
      <p:sp>
        <p:nvSpPr>
          <p:cNvPr id="10" name="Title 4">
            <a:extLst>
              <a:ext uri="{FF2B5EF4-FFF2-40B4-BE49-F238E27FC236}">
                <a16:creationId xmlns:a16="http://schemas.microsoft.com/office/drawing/2014/main" id="{4EF1715A-33FD-9B63-512A-A7FEA7836FC8}"/>
              </a:ext>
            </a:extLst>
          </p:cNvPr>
          <p:cNvSpPr txBox="1">
            <a:spLocks/>
          </p:cNvSpPr>
          <p:nvPr/>
        </p:nvSpPr>
        <p:spPr bwMode="black">
          <a:xfrm>
            <a:off x="3290358" y="2367279"/>
            <a:ext cx="5585883" cy="67784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sz="2000" b="0" i="0" u="none" strike="noStrike" kern="1200" cap="all" spc="200" normalizeH="0" baseline="0" noProof="0" dirty="0">
                <a:ln>
                  <a:noFill/>
                </a:ln>
                <a:solidFill>
                  <a:srgbClr val="262626"/>
                </a:solidFill>
                <a:effectLst/>
                <a:uLnTx/>
                <a:uFillTx/>
                <a:latin typeface="Gill Sans MT" panose="020B0502020104020203"/>
                <a:ea typeface="+mj-ea"/>
                <a:cs typeface="+mj-cs"/>
              </a:rPr>
              <a:t>Speak to the phase leader</a:t>
            </a:r>
          </a:p>
        </p:txBody>
      </p:sp>
      <p:sp>
        <p:nvSpPr>
          <p:cNvPr id="12" name="Title 4">
            <a:extLst>
              <a:ext uri="{FF2B5EF4-FFF2-40B4-BE49-F238E27FC236}">
                <a16:creationId xmlns:a16="http://schemas.microsoft.com/office/drawing/2014/main" id="{4A1875E2-0832-D703-78BA-D177C125BF57}"/>
              </a:ext>
            </a:extLst>
          </p:cNvPr>
          <p:cNvSpPr txBox="1">
            <a:spLocks/>
          </p:cNvSpPr>
          <p:nvPr/>
        </p:nvSpPr>
        <p:spPr bwMode="black">
          <a:xfrm>
            <a:off x="2652713" y="3219532"/>
            <a:ext cx="6886573" cy="937601"/>
          </a:xfrm>
          <a:prstGeom prst="rect">
            <a:avLst/>
          </a:prstGeom>
          <a:solidFill>
            <a:srgbClr val="FFFFFF"/>
          </a:solidFill>
          <a:ln w="31750" cap="sq">
            <a:solidFill>
              <a:srgbClr val="404040"/>
            </a:solidFill>
            <a:miter lim="800000"/>
          </a:ln>
        </p:spPr>
        <p:txBody>
          <a:bodyPr vert="horz" lIns="182880" tIns="182880" rIns="182880" bIns="182880" rtlCol="0" anchor="ctr">
            <a:noAutofit/>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sz="2000" b="0" i="0" u="none" strike="noStrike" kern="1200" cap="all" spc="200" normalizeH="0" baseline="0" noProof="0" dirty="0">
                <a:ln>
                  <a:noFill/>
                </a:ln>
                <a:solidFill>
                  <a:srgbClr val="262626"/>
                </a:solidFill>
                <a:effectLst/>
                <a:uLnTx/>
                <a:uFillTx/>
                <a:latin typeface="Gill Sans MT" panose="020B0502020104020203"/>
                <a:ea typeface="+mj-ea"/>
                <a:cs typeface="+mj-cs"/>
              </a:rPr>
              <a:t>Speak to the assistant </a:t>
            </a:r>
            <a:r>
              <a:rPr kumimoji="0" lang="en-GB" sz="2000" b="0" i="0" u="none" strike="noStrike" kern="1200" cap="all" spc="200" normalizeH="0" baseline="0" noProof="0" dirty="0" err="1">
                <a:ln>
                  <a:noFill/>
                </a:ln>
                <a:solidFill>
                  <a:srgbClr val="262626"/>
                </a:solidFill>
                <a:effectLst/>
                <a:uLnTx/>
                <a:uFillTx/>
                <a:latin typeface="Gill Sans MT" panose="020B0502020104020203"/>
                <a:ea typeface="+mj-ea"/>
                <a:cs typeface="+mj-cs"/>
              </a:rPr>
              <a:t>sendco</a:t>
            </a:r>
            <a:r>
              <a:rPr kumimoji="0" lang="en-GB" sz="2000" b="0" i="0" u="none" strike="noStrike" kern="1200" cap="all" spc="200" normalizeH="0" baseline="0" noProof="0" dirty="0">
                <a:ln>
                  <a:noFill/>
                </a:ln>
                <a:solidFill>
                  <a:srgbClr val="262626"/>
                </a:solidFill>
                <a:effectLst/>
                <a:uLnTx/>
                <a:uFillTx/>
                <a:latin typeface="Gill Sans MT" panose="020B0502020104020203"/>
                <a:ea typeface="+mj-ea"/>
                <a:cs typeface="+mj-cs"/>
              </a:rPr>
              <a:t> (on the ks2 playground at the start of the day</a:t>
            </a:r>
          </a:p>
        </p:txBody>
      </p:sp>
      <p:sp>
        <p:nvSpPr>
          <p:cNvPr id="14" name="Title 4">
            <a:extLst>
              <a:ext uri="{FF2B5EF4-FFF2-40B4-BE49-F238E27FC236}">
                <a16:creationId xmlns:a16="http://schemas.microsoft.com/office/drawing/2014/main" id="{809CCB4D-62B2-A0E3-9125-83EDA134EF25}"/>
              </a:ext>
            </a:extLst>
          </p:cNvPr>
          <p:cNvSpPr txBox="1">
            <a:spLocks/>
          </p:cNvSpPr>
          <p:nvPr/>
        </p:nvSpPr>
        <p:spPr bwMode="black">
          <a:xfrm>
            <a:off x="1241690" y="4331546"/>
            <a:ext cx="9708619" cy="1961560"/>
          </a:xfrm>
          <a:prstGeom prst="rect">
            <a:avLst/>
          </a:prstGeom>
          <a:solidFill>
            <a:srgbClr val="FFFFFF"/>
          </a:solidFill>
          <a:ln w="31750" cap="sq">
            <a:solidFill>
              <a:srgbClr val="404040"/>
            </a:solidFill>
            <a:miter lim="800000"/>
          </a:ln>
        </p:spPr>
        <p:txBody>
          <a:bodyPr vert="horz" lIns="182880" tIns="182880" rIns="182880" bIns="182880" rtlCol="0" anchor="ctr">
            <a:noAutofit/>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sz="2000" b="0" i="0" u="none" strike="noStrike" kern="1200" cap="all" spc="200" normalizeH="0" baseline="0" noProof="0" dirty="0">
                <a:ln>
                  <a:noFill/>
                </a:ln>
                <a:solidFill>
                  <a:srgbClr val="262626"/>
                </a:solidFill>
                <a:effectLst/>
                <a:uLnTx/>
                <a:uFillTx/>
                <a:latin typeface="Gill Sans MT" panose="020B0502020104020203"/>
                <a:ea typeface="+mj-ea"/>
                <a:cs typeface="+mj-cs"/>
              </a:rPr>
              <a:t>If your child is already within the </a:t>
            </a:r>
            <a:r>
              <a:rPr kumimoji="0" lang="en-GB" sz="2000" b="0" i="0" u="none" strike="noStrike" kern="1200" cap="all" spc="200" normalizeH="0" baseline="0" noProof="0" dirty="0" err="1">
                <a:ln>
                  <a:noFill/>
                </a:ln>
                <a:solidFill>
                  <a:srgbClr val="262626"/>
                </a:solidFill>
                <a:effectLst/>
                <a:uLnTx/>
                <a:uFillTx/>
                <a:latin typeface="Gill Sans MT" panose="020B0502020104020203"/>
                <a:ea typeface="+mj-ea"/>
                <a:cs typeface="+mj-cs"/>
              </a:rPr>
              <a:t>sen</a:t>
            </a:r>
            <a:r>
              <a:rPr kumimoji="0" lang="en-GB" sz="2000" b="0" i="0" u="none" strike="noStrike" kern="1200" cap="all" spc="200" normalizeH="0" baseline="0" noProof="0" dirty="0">
                <a:ln>
                  <a:noFill/>
                </a:ln>
                <a:solidFill>
                  <a:srgbClr val="262626"/>
                </a:solidFill>
                <a:effectLst/>
                <a:uLnTx/>
                <a:uFillTx/>
                <a:latin typeface="Gill Sans MT" panose="020B0502020104020203"/>
                <a:ea typeface="+mj-ea"/>
                <a:cs typeface="+mj-cs"/>
              </a:rPr>
              <a:t> system, it may be appropriate to contact the </a:t>
            </a:r>
            <a:r>
              <a:rPr kumimoji="0" lang="en-GB" sz="2000" b="0" i="0" u="none" strike="noStrike" kern="1200" cap="all" spc="200" normalizeH="0" baseline="0" noProof="0" dirty="0" err="1">
                <a:ln>
                  <a:noFill/>
                </a:ln>
                <a:solidFill>
                  <a:srgbClr val="262626"/>
                </a:solidFill>
                <a:effectLst/>
                <a:uLnTx/>
                <a:uFillTx/>
                <a:latin typeface="Gill Sans MT" panose="020B0502020104020203"/>
                <a:ea typeface="+mj-ea"/>
                <a:cs typeface="+mj-cs"/>
              </a:rPr>
              <a:t>sendco</a:t>
            </a:r>
            <a:r>
              <a:rPr kumimoji="0" lang="en-GB" sz="2000" b="0" i="0" u="none" strike="noStrike" kern="1200" cap="all" spc="200" normalizeH="0" baseline="0" noProof="0" dirty="0">
                <a:ln>
                  <a:noFill/>
                </a:ln>
                <a:solidFill>
                  <a:srgbClr val="262626"/>
                </a:solidFill>
                <a:effectLst/>
                <a:uLnTx/>
                <a:uFillTx/>
                <a:latin typeface="Gill Sans MT" panose="020B0502020104020203"/>
                <a:ea typeface="+mj-ea"/>
                <a:cs typeface="+mj-cs"/>
              </a:rPr>
              <a:t> directly:</a:t>
            </a:r>
          </a:p>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n-GB" sz="2000" b="0" i="0" u="none" strike="noStrike" kern="1200" cap="all" spc="200" normalizeH="0" baseline="0" noProof="0" dirty="0">
              <a:ln>
                <a:noFill/>
              </a:ln>
              <a:solidFill>
                <a:srgbClr val="262626"/>
              </a:solidFill>
              <a:effectLst/>
              <a:uLnTx/>
              <a:uFillTx/>
              <a:latin typeface="Gill Sans MT" panose="020B0502020104020203"/>
              <a:ea typeface="+mj-ea"/>
              <a:cs typeface="+mj-cs"/>
            </a:endParaRP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sz="2000" b="0" i="0" u="none" strike="noStrike" kern="1200" cap="all" spc="200" normalizeH="0" baseline="0" noProof="0" dirty="0">
                <a:ln>
                  <a:noFill/>
                </a:ln>
                <a:solidFill>
                  <a:srgbClr val="262626"/>
                </a:solidFill>
                <a:effectLst/>
                <a:uLnTx/>
                <a:uFillTx/>
                <a:latin typeface="Gill Sans MT" panose="020B0502020104020203"/>
                <a:ea typeface="+mj-ea"/>
                <a:cs typeface="+mj-cs"/>
              </a:rPr>
              <a:t>Email: </a:t>
            </a:r>
            <a:r>
              <a:rPr kumimoji="0" lang="en-GB" sz="2000" b="0" i="0" u="none" strike="noStrike" kern="1200" cap="all" spc="200" normalizeH="0" baseline="0" noProof="0" dirty="0">
                <a:ln>
                  <a:noFill/>
                </a:ln>
                <a:solidFill>
                  <a:srgbClr val="262626"/>
                </a:solidFill>
                <a:effectLst/>
                <a:uLnTx/>
                <a:uFillTx/>
                <a:latin typeface="Gill Sans MT" panose="020B0502020104020203"/>
                <a:ea typeface="+mj-ea"/>
                <a:cs typeface="+mj-cs"/>
                <a:hlinkClick r:id="rId2"/>
              </a:rPr>
              <a:t>senco@cliftonvilleprimary.co.uk</a:t>
            </a:r>
            <a:endParaRPr kumimoji="0" lang="en-GB" sz="2000" b="0" i="0" u="none" strike="noStrike" kern="1200" cap="all" spc="200" normalizeH="0" baseline="0" noProof="0" dirty="0">
              <a:ln>
                <a:noFill/>
              </a:ln>
              <a:solidFill>
                <a:srgbClr val="262626"/>
              </a:solidFill>
              <a:effectLst/>
              <a:uLnTx/>
              <a:uFillTx/>
              <a:latin typeface="Gill Sans MT" panose="020B0502020104020203"/>
              <a:ea typeface="+mj-ea"/>
              <a:cs typeface="+mj-cs"/>
            </a:endParaRPr>
          </a:p>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n-GB" sz="2000" b="0" i="0" u="none" strike="noStrike" kern="1200" cap="all" spc="200" normalizeH="0" baseline="0" noProof="0" dirty="0">
              <a:ln>
                <a:noFill/>
              </a:ln>
              <a:solidFill>
                <a:srgbClr val="262626"/>
              </a:solidFill>
              <a:effectLst/>
              <a:uLnTx/>
              <a:uFillTx/>
              <a:latin typeface="Gill Sans MT" panose="020B0502020104020203"/>
              <a:ea typeface="+mj-ea"/>
              <a:cs typeface="+mj-cs"/>
            </a:endParaRP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sz="2000" b="0" i="0" u="none" strike="noStrike" kern="1200" cap="all" spc="200" normalizeH="0" baseline="0" noProof="0" dirty="0">
                <a:ln>
                  <a:noFill/>
                </a:ln>
                <a:solidFill>
                  <a:srgbClr val="262626"/>
                </a:solidFill>
                <a:effectLst/>
                <a:uLnTx/>
                <a:uFillTx/>
                <a:latin typeface="Gill Sans MT" panose="020B0502020104020203"/>
                <a:ea typeface="+mj-ea"/>
                <a:cs typeface="+mj-cs"/>
              </a:rPr>
              <a:t>01843 227575</a:t>
            </a:r>
          </a:p>
        </p:txBody>
      </p:sp>
    </p:spTree>
    <p:extLst>
      <p:ext uri="{BB962C8B-B14F-4D97-AF65-F5344CB8AC3E}">
        <p14:creationId xmlns:p14="http://schemas.microsoft.com/office/powerpoint/2010/main" val="2971626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EB93F-A482-1F8A-D074-727FCE8ABC46}"/>
              </a:ext>
            </a:extLst>
          </p:cNvPr>
          <p:cNvSpPr>
            <a:spLocks noGrp="1"/>
          </p:cNvSpPr>
          <p:nvPr>
            <p:ph type="title"/>
          </p:nvPr>
        </p:nvSpPr>
        <p:spPr/>
        <p:txBody>
          <a:bodyPr/>
          <a:lstStyle/>
          <a:p>
            <a:r>
              <a:rPr lang="en-GB" dirty="0"/>
              <a:t>home learning</a:t>
            </a:r>
          </a:p>
        </p:txBody>
      </p:sp>
    </p:spTree>
    <p:extLst>
      <p:ext uri="{BB962C8B-B14F-4D97-AF65-F5344CB8AC3E}">
        <p14:creationId xmlns:p14="http://schemas.microsoft.com/office/powerpoint/2010/main" val="6176088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04F45-8902-EF9A-7E2A-E317FCE8FA5F}"/>
              </a:ext>
            </a:extLst>
          </p:cNvPr>
          <p:cNvSpPr>
            <a:spLocks noGrp="1"/>
          </p:cNvSpPr>
          <p:nvPr>
            <p:ph type="title"/>
          </p:nvPr>
        </p:nvSpPr>
        <p:spPr>
          <a:xfrm>
            <a:off x="2231136" y="403789"/>
            <a:ext cx="7729728" cy="1188720"/>
          </a:xfrm>
        </p:spPr>
        <p:txBody>
          <a:bodyPr/>
          <a:lstStyle/>
          <a:p>
            <a:r>
              <a:rPr lang="en-GB" dirty="0"/>
              <a:t>Reading 4 pleasure</a:t>
            </a:r>
            <a:br>
              <a:rPr lang="en-GB" dirty="0"/>
            </a:br>
            <a:r>
              <a:rPr lang="en-GB" dirty="0"/>
              <a:t>accelerated reading</a:t>
            </a:r>
          </a:p>
        </p:txBody>
      </p:sp>
      <p:sp>
        <p:nvSpPr>
          <p:cNvPr id="4" name="TextBox 3">
            <a:extLst>
              <a:ext uri="{FF2B5EF4-FFF2-40B4-BE49-F238E27FC236}">
                <a16:creationId xmlns:a16="http://schemas.microsoft.com/office/drawing/2014/main" id="{63210CDC-C74D-7A32-5101-02A199B2DDB3}"/>
              </a:ext>
            </a:extLst>
          </p:cNvPr>
          <p:cNvSpPr txBox="1"/>
          <p:nvPr/>
        </p:nvSpPr>
        <p:spPr>
          <a:xfrm>
            <a:off x="0" y="2048351"/>
            <a:ext cx="12003479" cy="892552"/>
          </a:xfrm>
          <a:prstGeom prst="rect">
            <a:avLst/>
          </a:prstGeom>
          <a:noFill/>
        </p:spPr>
        <p:txBody>
          <a:bodyPr wrap="square" rtlCol="0">
            <a:spAutoFit/>
          </a:bodyPr>
          <a:lstStyle/>
          <a:p>
            <a:pPr algn="ctr"/>
            <a:r>
              <a:rPr lang="en-GB" sz="2600" u="sng" dirty="0"/>
              <a:t>Please try to ensure that your child reads every day – it is so important to their development!</a:t>
            </a:r>
          </a:p>
        </p:txBody>
      </p:sp>
      <p:pic>
        <p:nvPicPr>
          <p:cNvPr id="9" name="Picture 8">
            <a:extLst>
              <a:ext uri="{FF2B5EF4-FFF2-40B4-BE49-F238E27FC236}">
                <a16:creationId xmlns:a16="http://schemas.microsoft.com/office/drawing/2014/main" id="{90B42729-E2D6-DD31-32C7-9B179BE44D64}"/>
              </a:ext>
            </a:extLst>
          </p:cNvPr>
          <p:cNvPicPr>
            <a:picLocks noChangeAspect="1"/>
          </p:cNvPicPr>
          <p:nvPr/>
        </p:nvPicPr>
        <p:blipFill>
          <a:blip r:embed="rId2"/>
          <a:stretch>
            <a:fillRect/>
          </a:stretch>
        </p:blipFill>
        <p:spPr>
          <a:xfrm>
            <a:off x="10087683" y="225922"/>
            <a:ext cx="2010056" cy="1543265"/>
          </a:xfrm>
          <a:prstGeom prst="rect">
            <a:avLst/>
          </a:prstGeom>
        </p:spPr>
      </p:pic>
      <p:pic>
        <p:nvPicPr>
          <p:cNvPr id="11" name="Picture 10">
            <a:extLst>
              <a:ext uri="{FF2B5EF4-FFF2-40B4-BE49-F238E27FC236}">
                <a16:creationId xmlns:a16="http://schemas.microsoft.com/office/drawing/2014/main" id="{A8307B82-0857-ACA4-C3B8-DF5335DA3538}"/>
              </a:ext>
            </a:extLst>
          </p:cNvPr>
          <p:cNvPicPr>
            <a:picLocks noChangeAspect="1"/>
          </p:cNvPicPr>
          <p:nvPr/>
        </p:nvPicPr>
        <p:blipFill>
          <a:blip r:embed="rId3"/>
          <a:stretch>
            <a:fillRect/>
          </a:stretch>
        </p:blipFill>
        <p:spPr>
          <a:xfrm>
            <a:off x="94260" y="225922"/>
            <a:ext cx="1933845" cy="1543265"/>
          </a:xfrm>
          <a:prstGeom prst="rect">
            <a:avLst/>
          </a:prstGeom>
        </p:spPr>
      </p:pic>
      <p:pic>
        <p:nvPicPr>
          <p:cNvPr id="13" name="Picture 12">
            <a:extLst>
              <a:ext uri="{FF2B5EF4-FFF2-40B4-BE49-F238E27FC236}">
                <a16:creationId xmlns:a16="http://schemas.microsoft.com/office/drawing/2014/main" id="{F822F56E-0136-3775-A3A1-0B1CA23F36EB}"/>
              </a:ext>
            </a:extLst>
          </p:cNvPr>
          <p:cNvPicPr>
            <a:picLocks noChangeAspect="1"/>
          </p:cNvPicPr>
          <p:nvPr/>
        </p:nvPicPr>
        <p:blipFill>
          <a:blip r:embed="rId4"/>
          <a:stretch>
            <a:fillRect/>
          </a:stretch>
        </p:blipFill>
        <p:spPr>
          <a:xfrm>
            <a:off x="410141" y="3429000"/>
            <a:ext cx="5427599" cy="2642175"/>
          </a:xfrm>
          <a:prstGeom prst="rect">
            <a:avLst/>
          </a:prstGeom>
          <a:ln>
            <a:noFill/>
          </a:ln>
          <a:effectLst>
            <a:outerShdw blurRad="292100" dist="139700" dir="2700000" algn="tl" rotWithShape="0">
              <a:srgbClr val="333333">
                <a:alpha val="65000"/>
              </a:srgbClr>
            </a:outerShdw>
          </a:effectLst>
        </p:spPr>
      </p:pic>
      <p:pic>
        <p:nvPicPr>
          <p:cNvPr id="15" name="Picture 14">
            <a:extLst>
              <a:ext uri="{FF2B5EF4-FFF2-40B4-BE49-F238E27FC236}">
                <a16:creationId xmlns:a16="http://schemas.microsoft.com/office/drawing/2014/main" id="{0829A0D5-5377-3216-9F35-296088C5A224}"/>
              </a:ext>
            </a:extLst>
          </p:cNvPr>
          <p:cNvPicPr>
            <a:picLocks noChangeAspect="1"/>
          </p:cNvPicPr>
          <p:nvPr/>
        </p:nvPicPr>
        <p:blipFill>
          <a:blip r:embed="rId5"/>
          <a:stretch>
            <a:fillRect/>
          </a:stretch>
        </p:blipFill>
        <p:spPr>
          <a:xfrm>
            <a:off x="6392735" y="3917098"/>
            <a:ext cx="5389124" cy="14582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497974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B6C26B-8F92-A132-7774-CB924652EA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EFDC7C1-34FC-A9C5-B91A-622331BC417F}"/>
              </a:ext>
            </a:extLst>
          </p:cNvPr>
          <p:cNvSpPr>
            <a:spLocks noGrp="1"/>
          </p:cNvSpPr>
          <p:nvPr>
            <p:ph type="title"/>
          </p:nvPr>
        </p:nvSpPr>
        <p:spPr>
          <a:xfrm>
            <a:off x="2231136" y="403789"/>
            <a:ext cx="7729728" cy="1188720"/>
          </a:xfrm>
        </p:spPr>
        <p:txBody>
          <a:bodyPr/>
          <a:lstStyle/>
          <a:p>
            <a:r>
              <a:rPr lang="en-GB" dirty="0"/>
              <a:t>Reading 4 pleasure</a:t>
            </a:r>
            <a:br>
              <a:rPr lang="en-GB" dirty="0"/>
            </a:br>
            <a:r>
              <a:rPr lang="en-GB" dirty="0"/>
              <a:t>accelerated reading</a:t>
            </a:r>
          </a:p>
        </p:txBody>
      </p:sp>
      <p:sp>
        <p:nvSpPr>
          <p:cNvPr id="4" name="TextBox 3">
            <a:extLst>
              <a:ext uri="{FF2B5EF4-FFF2-40B4-BE49-F238E27FC236}">
                <a16:creationId xmlns:a16="http://schemas.microsoft.com/office/drawing/2014/main" id="{472D49D8-A638-B2A0-F5A8-4D89B7A552A8}"/>
              </a:ext>
            </a:extLst>
          </p:cNvPr>
          <p:cNvSpPr txBox="1"/>
          <p:nvPr/>
        </p:nvSpPr>
        <p:spPr>
          <a:xfrm>
            <a:off x="0" y="2048351"/>
            <a:ext cx="12003479" cy="892552"/>
          </a:xfrm>
          <a:prstGeom prst="rect">
            <a:avLst/>
          </a:prstGeom>
          <a:noFill/>
        </p:spPr>
        <p:txBody>
          <a:bodyPr wrap="square" rtlCol="0">
            <a:spAutoFit/>
          </a:bodyPr>
          <a:lstStyle/>
          <a:p>
            <a:pPr algn="ctr"/>
            <a:r>
              <a:rPr lang="en-GB" sz="2600" u="sng" dirty="0"/>
              <a:t>Please try to ensure that your child reads every day – it is so important to their development!</a:t>
            </a:r>
          </a:p>
        </p:txBody>
      </p:sp>
      <p:pic>
        <p:nvPicPr>
          <p:cNvPr id="9" name="Picture 8">
            <a:extLst>
              <a:ext uri="{FF2B5EF4-FFF2-40B4-BE49-F238E27FC236}">
                <a16:creationId xmlns:a16="http://schemas.microsoft.com/office/drawing/2014/main" id="{9A650DB2-B2D5-FF27-0D01-EF32D25A8658}"/>
              </a:ext>
            </a:extLst>
          </p:cNvPr>
          <p:cNvPicPr>
            <a:picLocks noChangeAspect="1"/>
          </p:cNvPicPr>
          <p:nvPr/>
        </p:nvPicPr>
        <p:blipFill>
          <a:blip r:embed="rId2"/>
          <a:stretch>
            <a:fillRect/>
          </a:stretch>
        </p:blipFill>
        <p:spPr>
          <a:xfrm>
            <a:off x="10087683" y="225922"/>
            <a:ext cx="2010056" cy="1543265"/>
          </a:xfrm>
          <a:prstGeom prst="rect">
            <a:avLst/>
          </a:prstGeom>
        </p:spPr>
      </p:pic>
      <p:pic>
        <p:nvPicPr>
          <p:cNvPr id="11" name="Picture 10">
            <a:extLst>
              <a:ext uri="{FF2B5EF4-FFF2-40B4-BE49-F238E27FC236}">
                <a16:creationId xmlns:a16="http://schemas.microsoft.com/office/drawing/2014/main" id="{E83E61EB-3DEF-C557-8610-8B330D0BEFAE}"/>
              </a:ext>
            </a:extLst>
          </p:cNvPr>
          <p:cNvPicPr>
            <a:picLocks noChangeAspect="1"/>
          </p:cNvPicPr>
          <p:nvPr/>
        </p:nvPicPr>
        <p:blipFill>
          <a:blip r:embed="rId3"/>
          <a:stretch>
            <a:fillRect/>
          </a:stretch>
        </p:blipFill>
        <p:spPr>
          <a:xfrm>
            <a:off x="94260" y="225922"/>
            <a:ext cx="1933845" cy="1543265"/>
          </a:xfrm>
          <a:prstGeom prst="rect">
            <a:avLst/>
          </a:prstGeom>
        </p:spPr>
      </p:pic>
      <p:pic>
        <p:nvPicPr>
          <p:cNvPr id="5" name="Picture 4">
            <a:extLst>
              <a:ext uri="{FF2B5EF4-FFF2-40B4-BE49-F238E27FC236}">
                <a16:creationId xmlns:a16="http://schemas.microsoft.com/office/drawing/2014/main" id="{E2720080-77A4-B4DD-4834-95CBE7905F88}"/>
              </a:ext>
            </a:extLst>
          </p:cNvPr>
          <p:cNvPicPr>
            <a:picLocks noChangeAspect="1"/>
          </p:cNvPicPr>
          <p:nvPr/>
        </p:nvPicPr>
        <p:blipFill>
          <a:blip r:embed="rId4"/>
          <a:stretch>
            <a:fillRect/>
          </a:stretch>
        </p:blipFill>
        <p:spPr>
          <a:xfrm>
            <a:off x="906429" y="2940903"/>
            <a:ext cx="10379142" cy="369117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8165918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656BD2D-F1A4-A803-4D05-532757EDF87F}"/>
              </a:ext>
            </a:extLst>
          </p:cNvPr>
          <p:cNvSpPr>
            <a:spLocks noGrp="1"/>
          </p:cNvSpPr>
          <p:nvPr>
            <p:ph type="title"/>
          </p:nvPr>
        </p:nvSpPr>
        <p:spPr>
          <a:xfrm>
            <a:off x="2231136" y="290135"/>
            <a:ext cx="7729728" cy="1188720"/>
          </a:xfrm>
        </p:spPr>
        <p:txBody>
          <a:bodyPr/>
          <a:lstStyle/>
          <a:p>
            <a:r>
              <a:rPr lang="en-GB" dirty="0"/>
              <a:t>Reading Records</a:t>
            </a:r>
          </a:p>
        </p:txBody>
      </p:sp>
      <p:pic>
        <p:nvPicPr>
          <p:cNvPr id="5" name="Picture 4">
            <a:extLst>
              <a:ext uri="{FF2B5EF4-FFF2-40B4-BE49-F238E27FC236}">
                <a16:creationId xmlns:a16="http://schemas.microsoft.com/office/drawing/2014/main" id="{67C955D4-C612-BB7B-AD58-80A7CBB04AB2}"/>
              </a:ext>
            </a:extLst>
          </p:cNvPr>
          <p:cNvPicPr>
            <a:picLocks noChangeAspect="1"/>
          </p:cNvPicPr>
          <p:nvPr/>
        </p:nvPicPr>
        <p:blipFill>
          <a:blip r:embed="rId2"/>
          <a:stretch>
            <a:fillRect/>
          </a:stretch>
        </p:blipFill>
        <p:spPr>
          <a:xfrm>
            <a:off x="2599641" y="1606926"/>
            <a:ext cx="6992718" cy="3913971"/>
          </a:xfrm>
          <a:prstGeom prst="rect">
            <a:avLst/>
          </a:prstGeom>
        </p:spPr>
      </p:pic>
      <p:sp>
        <p:nvSpPr>
          <p:cNvPr id="7" name="TextBox 6">
            <a:extLst>
              <a:ext uri="{FF2B5EF4-FFF2-40B4-BE49-F238E27FC236}">
                <a16:creationId xmlns:a16="http://schemas.microsoft.com/office/drawing/2014/main" id="{8E33E7DF-A3BF-F894-A889-3D8A1DA4DD96}"/>
              </a:ext>
            </a:extLst>
          </p:cNvPr>
          <p:cNvSpPr txBox="1"/>
          <p:nvPr/>
        </p:nvSpPr>
        <p:spPr>
          <a:xfrm>
            <a:off x="407232" y="5520897"/>
            <a:ext cx="11377535" cy="1200329"/>
          </a:xfrm>
          <a:prstGeom prst="rect">
            <a:avLst/>
          </a:prstGeom>
          <a:noFill/>
        </p:spPr>
        <p:txBody>
          <a:bodyPr wrap="square">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dirty="0">
                <a:solidFill>
                  <a:srgbClr val="000000"/>
                </a:solidFill>
                <a:uFillTx/>
                <a:latin typeface="+mj-lt"/>
                <a:cs typeface="Cavolini" pitchFamily="66"/>
              </a:rPr>
              <a:t>This is a lovely example of a filled-in reading record.  The child has written the date that they read and the page number that they got up to. They’ve also written H or S to show if they have read at home or school. Please encourage your child to do the same. Please remember to sign the entry when they have read</a:t>
            </a:r>
            <a:r>
              <a:rPr lang="en-GB" b="1" dirty="0">
                <a:solidFill>
                  <a:srgbClr val="000000"/>
                </a:solidFill>
                <a:latin typeface="+mj-lt"/>
                <a:cs typeface="Cavolini" pitchFamily="66"/>
              </a:rPr>
              <a:t>. Whilst there is no requirement to read to an adult, it can be a rewarding experience occasionally.</a:t>
            </a:r>
            <a:endParaRPr lang="en-GB" sz="1800" b="1" i="0" u="none" strike="noStrike" kern="1200" cap="none" spc="0" baseline="0" dirty="0">
              <a:solidFill>
                <a:srgbClr val="000000"/>
              </a:solidFill>
              <a:uFillTx/>
              <a:latin typeface="+mj-lt"/>
              <a:cs typeface="Cavolini" pitchFamily="66"/>
            </a:endParaRPr>
          </a:p>
        </p:txBody>
      </p:sp>
    </p:spTree>
    <p:extLst>
      <p:ext uri="{BB962C8B-B14F-4D97-AF65-F5344CB8AC3E}">
        <p14:creationId xmlns:p14="http://schemas.microsoft.com/office/powerpoint/2010/main" val="37563793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FDC3BF42-BD26-867D-92A2-B588A83FED96}"/>
              </a:ext>
            </a:extLst>
          </p:cNvPr>
          <p:cNvSpPr txBox="1"/>
          <p:nvPr/>
        </p:nvSpPr>
        <p:spPr>
          <a:xfrm>
            <a:off x="6855228" y="197345"/>
            <a:ext cx="5200998" cy="6186309"/>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sng" strike="noStrike" kern="1200" cap="none" spc="0" normalizeH="0" baseline="0" noProof="0" dirty="0">
                <a:ln>
                  <a:noFill/>
                </a:ln>
                <a:solidFill>
                  <a:srgbClr val="000000"/>
                </a:solidFill>
                <a:effectLst/>
                <a:uLnTx/>
                <a:uFillTx/>
                <a:latin typeface="Gill Sans MT" panose="020B0502020104020203"/>
                <a:ea typeface="+mn-ea"/>
                <a:cs typeface="+mn-cs"/>
              </a:rPr>
              <a:t>FREE Summer Reading Challenge</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rPr>
              <a:t>This year’s Challenge is </a:t>
            </a:r>
            <a:r>
              <a:rPr kumimoji="0" lang="en-GB" sz="1800" b="1" i="0" u="none" strike="noStrike" kern="1200" cap="none" spc="0" normalizeH="0" baseline="0" noProof="0" dirty="0">
                <a:ln>
                  <a:noFill/>
                </a:ln>
                <a:solidFill>
                  <a:srgbClr val="000000"/>
                </a:solidFill>
                <a:effectLst/>
                <a:uLnTx/>
                <a:uFillTx/>
                <a:latin typeface="Gill Sans MT" panose="020B0502020104020203"/>
                <a:ea typeface="+mn-ea"/>
                <a:cs typeface="+mn-cs"/>
              </a:rPr>
              <a:t>Read to the Beat</a:t>
            </a: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rPr>
              <a:t>!, delivered by The Reading Agency in partnership with public libraries and powered by Universal Music Group UK. The theme inspires children to explore the connection between stories and songs, discovering how reading and music both ignite imagination and creativity.</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rPr>
              <a:t>Children sign up through their local library. They borrow and read books of their choice during the summer, collecting special stickers and rewards along the way. Library staff and volunteers help children to discover new books that suit their interests and reading level and run a programme of free themed activities in the library.</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rPr>
              <a:t>Children can take part online, too! www.summerreadingchallenge.org.uk</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rPr>
              <a:t>The Challenge has already started in Kent libraries.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rPr>
              <a:t>Head to your local library this summer and sign up!</a:t>
            </a:r>
          </a:p>
        </p:txBody>
      </p:sp>
      <p:pic>
        <p:nvPicPr>
          <p:cNvPr id="3" name="Picture 2">
            <a:extLst>
              <a:ext uri="{FF2B5EF4-FFF2-40B4-BE49-F238E27FC236}">
                <a16:creationId xmlns:a16="http://schemas.microsoft.com/office/drawing/2014/main" id="{ACEBF51A-D091-D811-5347-48CDD6EADA48}"/>
              </a:ext>
            </a:extLst>
          </p:cNvPr>
          <p:cNvPicPr>
            <a:picLocks noChangeAspect="1"/>
          </p:cNvPicPr>
          <p:nvPr/>
        </p:nvPicPr>
        <p:blipFill>
          <a:blip r:embed="rId2"/>
          <a:stretch>
            <a:fillRect/>
          </a:stretch>
        </p:blipFill>
        <p:spPr>
          <a:xfrm>
            <a:off x="426585" y="685416"/>
            <a:ext cx="5973009" cy="5487166"/>
          </a:xfrm>
          <a:prstGeom prst="rect">
            <a:avLst/>
          </a:prstGeom>
        </p:spPr>
      </p:pic>
    </p:spTree>
    <p:extLst>
      <p:ext uri="{BB962C8B-B14F-4D97-AF65-F5344CB8AC3E}">
        <p14:creationId xmlns:p14="http://schemas.microsoft.com/office/powerpoint/2010/main" val="33313556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BBA49-1519-A805-B05F-BB3F3F120746}"/>
              </a:ext>
            </a:extLst>
          </p:cNvPr>
          <p:cNvSpPr>
            <a:spLocks noGrp="1"/>
          </p:cNvSpPr>
          <p:nvPr>
            <p:ph type="title"/>
          </p:nvPr>
        </p:nvSpPr>
        <p:spPr/>
        <p:txBody>
          <a:bodyPr/>
          <a:lstStyle/>
          <a:p>
            <a:r>
              <a:rPr lang="en-GB" dirty="0"/>
              <a:t>maths</a:t>
            </a:r>
          </a:p>
        </p:txBody>
      </p:sp>
      <p:pic>
        <p:nvPicPr>
          <p:cNvPr id="5" name="Picture 4">
            <a:extLst>
              <a:ext uri="{FF2B5EF4-FFF2-40B4-BE49-F238E27FC236}">
                <a16:creationId xmlns:a16="http://schemas.microsoft.com/office/drawing/2014/main" id="{95A7B227-6C68-173E-ACBC-8A5D41923A39}"/>
              </a:ext>
            </a:extLst>
          </p:cNvPr>
          <p:cNvPicPr>
            <a:picLocks noChangeAspect="1"/>
          </p:cNvPicPr>
          <p:nvPr/>
        </p:nvPicPr>
        <p:blipFill>
          <a:blip r:embed="rId2"/>
          <a:stretch>
            <a:fillRect/>
          </a:stretch>
        </p:blipFill>
        <p:spPr>
          <a:xfrm>
            <a:off x="675972" y="2868071"/>
            <a:ext cx="6478213" cy="2753241"/>
          </a:xfrm>
          <a:prstGeom prst="rect">
            <a:avLst/>
          </a:prstGeom>
          <a:ln>
            <a:noFill/>
          </a:ln>
          <a:effectLst>
            <a:outerShdw blurRad="292100" dist="139700" dir="2700000" algn="tl" rotWithShape="0">
              <a:srgbClr val="333333">
                <a:alpha val="65000"/>
              </a:srgbClr>
            </a:outerShdw>
          </a:effectLst>
        </p:spPr>
      </p:pic>
      <p:pic>
        <p:nvPicPr>
          <p:cNvPr id="6" name="Picture 5">
            <a:extLst>
              <a:ext uri="{FF2B5EF4-FFF2-40B4-BE49-F238E27FC236}">
                <a16:creationId xmlns:a16="http://schemas.microsoft.com/office/drawing/2014/main" id="{48ACCB5E-9AC1-D2C0-B3B5-1BD12B6AAC5C}"/>
              </a:ext>
            </a:extLst>
          </p:cNvPr>
          <p:cNvPicPr>
            <a:picLocks noChangeAspect="1"/>
          </p:cNvPicPr>
          <p:nvPr/>
        </p:nvPicPr>
        <p:blipFill>
          <a:blip r:embed="rId3"/>
          <a:stretch>
            <a:fillRect/>
          </a:stretch>
        </p:blipFill>
        <p:spPr>
          <a:xfrm>
            <a:off x="7744184" y="2867722"/>
            <a:ext cx="3771844" cy="275359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459057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A4CD98-9DAE-C06A-3021-6C73EFEA65CD}"/>
              </a:ext>
            </a:extLst>
          </p:cNvPr>
          <p:cNvSpPr>
            <a:spLocks noGrp="1"/>
          </p:cNvSpPr>
          <p:nvPr>
            <p:ph type="title"/>
          </p:nvPr>
        </p:nvSpPr>
        <p:spPr/>
        <p:txBody>
          <a:bodyPr/>
          <a:lstStyle/>
          <a:p>
            <a:r>
              <a:rPr lang="en-GB" dirty="0"/>
              <a:t>spellings</a:t>
            </a:r>
          </a:p>
        </p:txBody>
      </p:sp>
      <p:sp>
        <p:nvSpPr>
          <p:cNvPr id="3" name="Content Placeholder 2">
            <a:extLst>
              <a:ext uri="{FF2B5EF4-FFF2-40B4-BE49-F238E27FC236}">
                <a16:creationId xmlns:a16="http://schemas.microsoft.com/office/drawing/2014/main" id="{36A4E312-1EED-5122-D738-27B8095FB1CA}"/>
              </a:ext>
            </a:extLst>
          </p:cNvPr>
          <p:cNvSpPr>
            <a:spLocks noGrp="1"/>
          </p:cNvSpPr>
          <p:nvPr>
            <p:ph idx="1"/>
          </p:nvPr>
        </p:nvSpPr>
        <p:spPr/>
        <p:txBody>
          <a:bodyPr>
            <a:noAutofit/>
          </a:bodyPr>
          <a:lstStyle/>
          <a:p>
            <a:r>
              <a:rPr lang="en-GB" sz="2000" dirty="0"/>
              <a:t>Each child will have a purple spelling journal </a:t>
            </a:r>
          </a:p>
          <a:p>
            <a:r>
              <a:rPr lang="en-GB" sz="2000" dirty="0"/>
              <a:t>Weekly spelling list stuck in (not handwritten out by children in case of errors)</a:t>
            </a:r>
          </a:p>
          <a:p>
            <a:r>
              <a:rPr lang="en-GB" sz="2000" dirty="0"/>
              <a:t>Children can practise the spellings/focus rule at home using a variety of strategies</a:t>
            </a:r>
          </a:p>
          <a:p>
            <a:r>
              <a:rPr lang="en-GB" sz="2000" dirty="0"/>
              <a:t>Maximum of 2 double page spreads per week</a:t>
            </a:r>
          </a:p>
          <a:p>
            <a:r>
              <a:rPr lang="en-GB" sz="2000" dirty="0"/>
              <a:t>Journal goes home every night and back to school the next morning just like their reading record</a:t>
            </a:r>
          </a:p>
          <a:p>
            <a:r>
              <a:rPr lang="en-GB" sz="2000" dirty="0"/>
              <a:t>Back of book is personal spelling log – child records their score on the test and writes down the words that were spelt incorrectly to keep practising further</a:t>
            </a:r>
          </a:p>
        </p:txBody>
      </p:sp>
      <p:pic>
        <p:nvPicPr>
          <p:cNvPr id="4" name="Picture 3">
            <a:extLst>
              <a:ext uri="{FF2B5EF4-FFF2-40B4-BE49-F238E27FC236}">
                <a16:creationId xmlns:a16="http://schemas.microsoft.com/office/drawing/2014/main" id="{D68861F3-C23C-6BD3-F3DA-9753ABD37DD6}"/>
              </a:ext>
            </a:extLst>
          </p:cNvPr>
          <p:cNvPicPr>
            <a:picLocks noChangeAspect="1"/>
          </p:cNvPicPr>
          <p:nvPr/>
        </p:nvPicPr>
        <p:blipFill>
          <a:blip r:embed="rId2"/>
          <a:stretch>
            <a:fillRect/>
          </a:stretch>
        </p:blipFill>
        <p:spPr>
          <a:xfrm>
            <a:off x="0" y="2638044"/>
            <a:ext cx="2194159" cy="2882223"/>
          </a:xfrm>
          <a:prstGeom prst="rect">
            <a:avLst/>
          </a:prstGeom>
        </p:spPr>
      </p:pic>
      <p:pic>
        <p:nvPicPr>
          <p:cNvPr id="5" name="Picture 4">
            <a:extLst>
              <a:ext uri="{FF2B5EF4-FFF2-40B4-BE49-F238E27FC236}">
                <a16:creationId xmlns:a16="http://schemas.microsoft.com/office/drawing/2014/main" id="{21C9B4D4-4A5B-0EAA-AC1C-8E827B6E046A}"/>
              </a:ext>
            </a:extLst>
          </p:cNvPr>
          <p:cNvPicPr>
            <a:picLocks noChangeAspect="1"/>
          </p:cNvPicPr>
          <p:nvPr/>
        </p:nvPicPr>
        <p:blipFill>
          <a:blip r:embed="rId3"/>
          <a:stretch>
            <a:fillRect/>
          </a:stretch>
        </p:blipFill>
        <p:spPr>
          <a:xfrm>
            <a:off x="9960864" y="2636609"/>
            <a:ext cx="2194750" cy="2883658"/>
          </a:xfrm>
          <a:prstGeom prst="rect">
            <a:avLst/>
          </a:prstGeom>
        </p:spPr>
      </p:pic>
    </p:spTree>
    <p:extLst>
      <p:ext uri="{BB962C8B-B14F-4D97-AF65-F5344CB8AC3E}">
        <p14:creationId xmlns:p14="http://schemas.microsoft.com/office/powerpoint/2010/main" val="39510285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BD6E82-F98D-C398-3993-EA08DFF7375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05880A-E021-2D3D-FCF2-37FC29EA92C8}"/>
              </a:ext>
            </a:extLst>
          </p:cNvPr>
          <p:cNvSpPr>
            <a:spLocks noGrp="1"/>
          </p:cNvSpPr>
          <p:nvPr>
            <p:ph type="title"/>
          </p:nvPr>
        </p:nvSpPr>
        <p:spPr/>
        <p:txBody>
          <a:bodyPr/>
          <a:lstStyle/>
          <a:p>
            <a:r>
              <a:rPr lang="en-GB" dirty="0"/>
              <a:t>Any questions?</a:t>
            </a:r>
          </a:p>
        </p:txBody>
      </p:sp>
    </p:spTree>
    <p:extLst>
      <p:ext uri="{BB962C8B-B14F-4D97-AF65-F5344CB8AC3E}">
        <p14:creationId xmlns:p14="http://schemas.microsoft.com/office/powerpoint/2010/main" val="301811404"/>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TM10001115[[fn=Parcel]]</Template>
  <TotalTime>3669</TotalTime>
  <Words>1241</Words>
  <Application>Microsoft Office PowerPoint</Application>
  <PresentationFormat>Widescreen</PresentationFormat>
  <Paragraphs>128</Paragraphs>
  <Slides>25</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Aptos</vt:lpstr>
      <vt:lpstr>Arial</vt:lpstr>
      <vt:lpstr>Cavolini</vt:lpstr>
      <vt:lpstr>Gill Sans MT</vt:lpstr>
      <vt:lpstr>Segoe UI</vt:lpstr>
      <vt:lpstr>Parcel</vt:lpstr>
      <vt:lpstr>Year 6 2026-2027</vt:lpstr>
      <vt:lpstr>Meet the team!</vt:lpstr>
      <vt:lpstr>PowerPoint Presentation</vt:lpstr>
      <vt:lpstr>If you need to contact me</vt:lpstr>
      <vt:lpstr>To and from school</vt:lpstr>
      <vt:lpstr>Times of the day</vt:lpstr>
      <vt:lpstr>Walking home</vt:lpstr>
      <vt:lpstr>OPAL Play &amp; UNIFORM</vt:lpstr>
      <vt:lpstr>OPAL Play</vt:lpstr>
      <vt:lpstr>Active uniform</vt:lpstr>
      <vt:lpstr>Wider curriculum</vt:lpstr>
      <vt:lpstr>Science – earth and space</vt:lpstr>
      <vt:lpstr>Fantastic and fun learning!</vt:lpstr>
      <vt:lpstr>PSHE</vt:lpstr>
      <vt:lpstr>PowerPoint Presentation</vt:lpstr>
      <vt:lpstr>Send: Special educational needs &amp; disability</vt:lpstr>
      <vt:lpstr>If you have an initial concern about your child’s progress, behaviour or provision: </vt:lpstr>
      <vt:lpstr>home learning</vt:lpstr>
      <vt:lpstr>Reading 4 pleasure accelerated reading</vt:lpstr>
      <vt:lpstr>Reading 4 pleasure accelerated reading</vt:lpstr>
      <vt:lpstr>Reading Records</vt:lpstr>
      <vt:lpstr>PowerPoint Presentation</vt:lpstr>
      <vt:lpstr>maths</vt:lpstr>
      <vt:lpstr>spellings</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 Pringle</dc:creator>
  <cp:lastModifiedBy>A Pringle</cp:lastModifiedBy>
  <cp:revision>39</cp:revision>
  <dcterms:created xsi:type="dcterms:W3CDTF">2024-06-30T07:09:46Z</dcterms:created>
  <dcterms:modified xsi:type="dcterms:W3CDTF">2026-07-09T13:18:15Z</dcterms:modified>
</cp:coreProperties>
</file>