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notesMasterIdLst>
    <p:notesMasterId r:id="rId27"/>
  </p:notesMasterIdLst>
  <p:sldIdLst>
    <p:sldId id="256" r:id="rId5"/>
    <p:sldId id="261" r:id="rId6"/>
    <p:sldId id="257" r:id="rId7"/>
    <p:sldId id="274" r:id="rId8"/>
    <p:sldId id="262" r:id="rId9"/>
    <p:sldId id="258" r:id="rId10"/>
    <p:sldId id="259" r:id="rId11"/>
    <p:sldId id="263" r:id="rId12"/>
    <p:sldId id="260" r:id="rId13"/>
    <p:sldId id="264" r:id="rId14"/>
    <p:sldId id="265" r:id="rId15"/>
    <p:sldId id="266" r:id="rId16"/>
    <p:sldId id="267" r:id="rId17"/>
    <p:sldId id="268" r:id="rId18"/>
    <p:sldId id="281" r:id="rId19"/>
    <p:sldId id="275" r:id="rId20"/>
    <p:sldId id="276" r:id="rId21"/>
    <p:sldId id="280" r:id="rId22"/>
    <p:sldId id="277" r:id="rId23"/>
    <p:sldId id="278" r:id="rId24"/>
    <p:sldId id="279" r:id="rId25"/>
    <p:sldId id="282"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BDBB50-958B-4E3B-9860-5CA0B7B3A410}" v="9" dt="2026-07-09T13:16:53.1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90" d="100"/>
          <a:sy n="90" d="100"/>
        </p:scale>
        <p:origin x="39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 Pringle" userId="7dd9ff50-cf8a-4119-b486-3cd0b3bb8c86" providerId="ADAL" clId="{20E48AA5-C0C8-4B6B-8536-2F1744199D09}"/>
    <pc:docChg chg="undo custSel addSld delSld modSld sldOrd">
      <pc:chgData name="A Pringle" userId="7dd9ff50-cf8a-4119-b486-3cd0b3bb8c86" providerId="ADAL" clId="{20E48AA5-C0C8-4B6B-8536-2F1744199D09}" dt="2026-07-10T08:29:41.629" v="1065" actId="20577"/>
      <pc:docMkLst>
        <pc:docMk/>
      </pc:docMkLst>
      <pc:sldChg chg="modSp mod">
        <pc:chgData name="A Pringle" userId="7dd9ff50-cf8a-4119-b486-3cd0b3bb8c86" providerId="ADAL" clId="{20E48AA5-C0C8-4B6B-8536-2F1744199D09}" dt="2026-07-09T11:19:15.843" v="5" actId="20577"/>
        <pc:sldMkLst>
          <pc:docMk/>
          <pc:sldMk cId="3017714864" sldId="256"/>
        </pc:sldMkLst>
        <pc:spChg chg="mod">
          <ac:chgData name="A Pringle" userId="7dd9ff50-cf8a-4119-b486-3cd0b3bb8c86" providerId="ADAL" clId="{20E48AA5-C0C8-4B6B-8536-2F1744199D09}" dt="2026-07-09T11:19:15.843" v="5" actId="20577"/>
          <ac:spMkLst>
            <pc:docMk/>
            <pc:sldMk cId="3017714864" sldId="256"/>
            <ac:spMk id="2" creationId="{1379068E-9138-373F-CFBC-517C9069CE72}"/>
          </ac:spMkLst>
        </pc:spChg>
      </pc:sldChg>
      <pc:sldChg chg="addSp delSp modSp mod">
        <pc:chgData name="A Pringle" userId="7dd9ff50-cf8a-4119-b486-3cd0b3bb8c86" providerId="ADAL" clId="{20E48AA5-C0C8-4B6B-8536-2F1744199D09}" dt="2026-07-10T08:29:41.629" v="1065" actId="20577"/>
        <pc:sldMkLst>
          <pc:docMk/>
          <pc:sldMk cId="819210968" sldId="257"/>
        </pc:sldMkLst>
        <pc:spChg chg="mod">
          <ac:chgData name="A Pringle" userId="7dd9ff50-cf8a-4119-b486-3cd0b3bb8c86" providerId="ADAL" clId="{20E48AA5-C0C8-4B6B-8536-2F1744199D09}" dt="2026-07-09T11:21:40.538" v="26" actId="20577"/>
          <ac:spMkLst>
            <pc:docMk/>
            <pc:sldMk cId="819210968" sldId="257"/>
            <ac:spMk id="10" creationId="{56B557CA-07D0-BB88-A23B-12710811446D}"/>
          </ac:spMkLst>
        </pc:spChg>
        <pc:spChg chg="del">
          <ac:chgData name="A Pringle" userId="7dd9ff50-cf8a-4119-b486-3cd0b3bb8c86" providerId="ADAL" clId="{20E48AA5-C0C8-4B6B-8536-2F1744199D09}" dt="2026-07-09T11:21:01.612" v="11" actId="478"/>
          <ac:spMkLst>
            <pc:docMk/>
            <pc:sldMk cId="819210968" sldId="257"/>
            <ac:spMk id="11" creationId="{6D4D2032-99DE-0FC9-C264-BE0EF65DF78B}"/>
          </ac:spMkLst>
        </pc:spChg>
        <pc:spChg chg="add mod">
          <ac:chgData name="A Pringle" userId="7dd9ff50-cf8a-4119-b486-3cd0b3bb8c86" providerId="ADAL" clId="{20E48AA5-C0C8-4B6B-8536-2F1744199D09}" dt="2026-07-09T13:08:55.208" v="997" actId="1076"/>
          <ac:spMkLst>
            <pc:docMk/>
            <pc:sldMk cId="819210968" sldId="257"/>
            <ac:spMk id="15" creationId="{4CF2309A-1EB1-FBD9-A517-E4F5C8956931}"/>
          </ac:spMkLst>
        </pc:spChg>
        <pc:spChg chg="add mod">
          <ac:chgData name="A Pringle" userId="7dd9ff50-cf8a-4119-b486-3cd0b3bb8c86" providerId="ADAL" clId="{20E48AA5-C0C8-4B6B-8536-2F1744199D09}" dt="2026-07-09T11:34:36.031" v="151" actId="1076"/>
          <ac:spMkLst>
            <pc:docMk/>
            <pc:sldMk cId="819210968" sldId="257"/>
            <ac:spMk id="23" creationId="{0880FB78-C14F-DA6E-33BE-9B29F5F90393}"/>
          </ac:spMkLst>
        </pc:spChg>
        <pc:spChg chg="add mod">
          <ac:chgData name="A Pringle" userId="7dd9ff50-cf8a-4119-b486-3cd0b3bb8c86" providerId="ADAL" clId="{20E48AA5-C0C8-4B6B-8536-2F1744199D09}" dt="2026-07-09T11:38:52.789" v="194" actId="1076"/>
          <ac:spMkLst>
            <pc:docMk/>
            <pc:sldMk cId="819210968" sldId="257"/>
            <ac:spMk id="25" creationId="{A18DA753-79CF-50E0-D6D3-266A441451AD}"/>
          </ac:spMkLst>
        </pc:spChg>
        <pc:spChg chg="mod">
          <ac:chgData name="A Pringle" userId="7dd9ff50-cf8a-4119-b486-3cd0b3bb8c86" providerId="ADAL" clId="{20E48AA5-C0C8-4B6B-8536-2F1744199D09}" dt="2026-07-09T11:21:46.571" v="28" actId="20577"/>
          <ac:spMkLst>
            <pc:docMk/>
            <pc:sldMk cId="819210968" sldId="257"/>
            <ac:spMk id="26" creationId="{5CF9C951-FEA9-BB80-523E-B2B43CFF9D27}"/>
          </ac:spMkLst>
        </pc:spChg>
        <pc:spChg chg="add mod">
          <ac:chgData name="A Pringle" userId="7dd9ff50-cf8a-4119-b486-3cd0b3bb8c86" providerId="ADAL" clId="{20E48AA5-C0C8-4B6B-8536-2F1744199D09}" dt="2026-07-09T11:39:08.908" v="197" actId="1076"/>
          <ac:spMkLst>
            <pc:docMk/>
            <pc:sldMk cId="819210968" sldId="257"/>
            <ac:spMk id="28" creationId="{BBEE0893-48CC-6B6C-A465-7919FD30C631}"/>
          </ac:spMkLst>
        </pc:spChg>
        <pc:spChg chg="mod">
          <ac:chgData name="A Pringle" userId="7dd9ff50-cf8a-4119-b486-3cd0b3bb8c86" providerId="ADAL" clId="{20E48AA5-C0C8-4B6B-8536-2F1744199D09}" dt="2026-07-09T11:21:30.131" v="21" actId="20577"/>
          <ac:spMkLst>
            <pc:docMk/>
            <pc:sldMk cId="819210968" sldId="257"/>
            <ac:spMk id="29" creationId="{FA798139-78E4-F3D6-B3D4-7B7D26EA5B6F}"/>
          </ac:spMkLst>
        </pc:spChg>
        <pc:spChg chg="mod">
          <ac:chgData name="A Pringle" userId="7dd9ff50-cf8a-4119-b486-3cd0b3bb8c86" providerId="ADAL" clId="{20E48AA5-C0C8-4B6B-8536-2F1744199D09}" dt="2026-07-09T11:21:36.242" v="23" actId="20577"/>
          <ac:spMkLst>
            <pc:docMk/>
            <pc:sldMk cId="819210968" sldId="257"/>
            <ac:spMk id="30" creationId="{DA64817D-DDD4-F123-CEEA-A10DB9329742}"/>
          </ac:spMkLst>
        </pc:spChg>
        <pc:spChg chg="mod">
          <ac:chgData name="A Pringle" userId="7dd9ff50-cf8a-4119-b486-3cd0b3bb8c86" providerId="ADAL" clId="{20E48AA5-C0C8-4B6B-8536-2F1744199D09}" dt="2026-07-09T11:28:48.091" v="112" actId="1076"/>
          <ac:spMkLst>
            <pc:docMk/>
            <pc:sldMk cId="819210968" sldId="257"/>
            <ac:spMk id="33" creationId="{677D68C6-1BFD-52FE-5ED1-B619A502BA66}"/>
          </ac:spMkLst>
        </pc:spChg>
        <pc:spChg chg="mod">
          <ac:chgData name="A Pringle" userId="7dd9ff50-cf8a-4119-b486-3cd0b3bb8c86" providerId="ADAL" clId="{20E48AA5-C0C8-4B6B-8536-2F1744199D09}" dt="2026-07-09T11:28:52.424" v="113" actId="1076"/>
          <ac:spMkLst>
            <pc:docMk/>
            <pc:sldMk cId="819210968" sldId="257"/>
            <ac:spMk id="35" creationId="{15C6BD8F-CFDF-C3A4-F4B8-4FA35B57A4CC}"/>
          </ac:spMkLst>
        </pc:spChg>
        <pc:spChg chg="mod">
          <ac:chgData name="A Pringle" userId="7dd9ff50-cf8a-4119-b486-3cd0b3bb8c86" providerId="ADAL" clId="{20E48AA5-C0C8-4B6B-8536-2F1744199D09}" dt="2026-07-10T08:29:41.629" v="1065" actId="20577"/>
          <ac:spMkLst>
            <pc:docMk/>
            <pc:sldMk cId="819210968" sldId="257"/>
            <ac:spMk id="37" creationId="{0736C554-EECF-E279-8DC0-B08463BAA902}"/>
          </ac:spMkLst>
        </pc:spChg>
        <pc:spChg chg="mod">
          <ac:chgData name="A Pringle" userId="7dd9ff50-cf8a-4119-b486-3cd0b3bb8c86" providerId="ADAL" clId="{20E48AA5-C0C8-4B6B-8536-2F1744199D09}" dt="2026-07-09T11:34:11.518" v="149" actId="1076"/>
          <ac:spMkLst>
            <pc:docMk/>
            <pc:sldMk cId="819210968" sldId="257"/>
            <ac:spMk id="38" creationId="{8DFA41D3-8603-C671-7A14-39B3F653567A}"/>
          </ac:spMkLst>
        </pc:spChg>
        <pc:spChg chg="del mod">
          <ac:chgData name="A Pringle" userId="7dd9ff50-cf8a-4119-b486-3cd0b3bb8c86" providerId="ADAL" clId="{20E48AA5-C0C8-4B6B-8536-2F1744199D09}" dt="2026-07-09T11:19:41.213" v="8" actId="478"/>
          <ac:spMkLst>
            <pc:docMk/>
            <pc:sldMk cId="819210968" sldId="257"/>
            <ac:spMk id="40" creationId="{DF1B7CF3-3E32-5079-25E9-DB2CA21FEFBA}"/>
          </ac:spMkLst>
        </pc:spChg>
        <pc:spChg chg="add mod">
          <ac:chgData name="A Pringle" userId="7dd9ff50-cf8a-4119-b486-3cd0b3bb8c86" providerId="ADAL" clId="{20E48AA5-C0C8-4B6B-8536-2F1744199D09}" dt="2026-07-09T11:38:05.343" v="188" actId="1076"/>
          <ac:spMkLst>
            <pc:docMk/>
            <pc:sldMk cId="819210968" sldId="257"/>
            <ac:spMk id="41" creationId="{B228B754-736C-42D8-0D7D-3361B0086063}"/>
          </ac:spMkLst>
        </pc:spChg>
        <pc:spChg chg="mod">
          <ac:chgData name="A Pringle" userId="7dd9ff50-cf8a-4119-b486-3cd0b3bb8c86" providerId="ADAL" clId="{20E48AA5-C0C8-4B6B-8536-2F1744199D09}" dt="2026-07-09T11:23:56.343" v="76" actId="1076"/>
          <ac:spMkLst>
            <pc:docMk/>
            <pc:sldMk cId="819210968" sldId="257"/>
            <ac:spMk id="43" creationId="{2D19768A-F725-B3B9-7AA3-F5D3F908CE23}"/>
          </ac:spMkLst>
        </pc:spChg>
        <pc:picChg chg="mod">
          <ac:chgData name="A Pringle" userId="7dd9ff50-cf8a-4119-b486-3cd0b3bb8c86" providerId="ADAL" clId="{20E48AA5-C0C8-4B6B-8536-2F1744199D09}" dt="2026-07-09T11:26:10.913" v="103" actId="1076"/>
          <ac:picMkLst>
            <pc:docMk/>
            <pc:sldMk cId="819210968" sldId="257"/>
            <ac:picMk id="3" creationId="{A4E249ED-6115-8B2F-959E-900E081E69CB}"/>
          </ac:picMkLst>
        </pc:picChg>
        <pc:picChg chg="add mod">
          <ac:chgData name="A Pringle" userId="7dd9ff50-cf8a-4119-b486-3cd0b3bb8c86" providerId="ADAL" clId="{20E48AA5-C0C8-4B6B-8536-2F1744199D09}" dt="2026-07-09T11:28:42.008" v="111" actId="1076"/>
          <ac:picMkLst>
            <pc:docMk/>
            <pc:sldMk cId="819210968" sldId="257"/>
            <ac:picMk id="4" creationId="{CF77228E-A357-A446-C35F-71D02E38DD5E}"/>
          </ac:picMkLst>
        </pc:picChg>
        <pc:picChg chg="del">
          <ac:chgData name="A Pringle" userId="7dd9ff50-cf8a-4119-b486-3cd0b3bb8c86" providerId="ADAL" clId="{20E48AA5-C0C8-4B6B-8536-2F1744199D09}" dt="2026-07-09T11:19:30.804" v="6" actId="478"/>
          <ac:picMkLst>
            <pc:docMk/>
            <pc:sldMk cId="819210968" sldId="257"/>
            <ac:picMk id="5" creationId="{04B79E33-F57B-198F-F9FC-1CAE2424E8A7}"/>
          </ac:picMkLst>
        </pc:picChg>
        <pc:picChg chg="del">
          <ac:chgData name="A Pringle" userId="7dd9ff50-cf8a-4119-b486-3cd0b3bb8c86" providerId="ADAL" clId="{20E48AA5-C0C8-4B6B-8536-2F1744199D09}" dt="2026-07-09T11:20:56.091" v="10" actId="478"/>
          <ac:picMkLst>
            <pc:docMk/>
            <pc:sldMk cId="819210968" sldId="257"/>
            <ac:picMk id="6" creationId="{51715F99-1462-9CE3-2430-62E09BB20645}"/>
          </ac:picMkLst>
        </pc:picChg>
        <pc:picChg chg="del">
          <ac:chgData name="A Pringle" userId="7dd9ff50-cf8a-4119-b486-3cd0b3bb8c86" providerId="ADAL" clId="{20E48AA5-C0C8-4B6B-8536-2F1744199D09}" dt="2026-07-09T11:20:55.300" v="9" actId="478"/>
          <ac:picMkLst>
            <pc:docMk/>
            <pc:sldMk cId="819210968" sldId="257"/>
            <ac:picMk id="7" creationId="{3363A3C9-3E1A-A5EA-A724-F88E40627B35}"/>
          </ac:picMkLst>
        </pc:picChg>
        <pc:picChg chg="mod">
          <ac:chgData name="A Pringle" userId="7dd9ff50-cf8a-4119-b486-3cd0b3bb8c86" providerId="ADAL" clId="{20E48AA5-C0C8-4B6B-8536-2F1744199D09}" dt="2026-07-09T11:34:11.518" v="149" actId="1076"/>
          <ac:picMkLst>
            <pc:docMk/>
            <pc:sldMk cId="819210968" sldId="257"/>
            <ac:picMk id="9" creationId="{0F971CB3-97F2-101F-1419-3BBB256192C2}"/>
          </ac:picMkLst>
        </pc:picChg>
        <pc:picChg chg="add del">
          <ac:chgData name="A Pringle" userId="7dd9ff50-cf8a-4119-b486-3cd0b3bb8c86" providerId="ADAL" clId="{20E48AA5-C0C8-4B6B-8536-2F1744199D09}" dt="2026-07-09T11:30:14.022" v="117" actId="22"/>
          <ac:picMkLst>
            <pc:docMk/>
            <pc:sldMk cId="819210968" sldId="257"/>
            <ac:picMk id="12" creationId="{6DF5253D-4D84-6E90-2C6A-DC01BA4E129E}"/>
          </ac:picMkLst>
        </pc:picChg>
        <pc:picChg chg="mod">
          <ac:chgData name="A Pringle" userId="7dd9ff50-cf8a-4119-b486-3cd0b3bb8c86" providerId="ADAL" clId="{20E48AA5-C0C8-4B6B-8536-2F1744199D09}" dt="2026-07-09T11:23:49.061" v="75" actId="1076"/>
          <ac:picMkLst>
            <pc:docMk/>
            <pc:sldMk cId="819210968" sldId="257"/>
            <ac:picMk id="14" creationId="{09EC9574-72A5-C7F3-9C9A-564E5D4D1ED1}"/>
          </ac:picMkLst>
        </pc:picChg>
        <pc:picChg chg="add mod">
          <ac:chgData name="A Pringle" userId="7dd9ff50-cf8a-4119-b486-3cd0b3bb8c86" providerId="ADAL" clId="{20E48AA5-C0C8-4B6B-8536-2F1744199D09}" dt="2026-07-09T11:39:01.923" v="196" actId="14100"/>
          <ac:picMkLst>
            <pc:docMk/>
            <pc:sldMk cId="819210968" sldId="257"/>
            <ac:picMk id="17" creationId="{0785F321-4B33-677F-E259-CADC7D75E83F}"/>
          </ac:picMkLst>
        </pc:picChg>
        <pc:picChg chg="add mod">
          <ac:chgData name="A Pringle" userId="7dd9ff50-cf8a-4119-b486-3cd0b3bb8c86" providerId="ADAL" clId="{20E48AA5-C0C8-4B6B-8536-2F1744199D09}" dt="2026-07-09T11:34:40.454" v="152" actId="1076"/>
          <ac:picMkLst>
            <pc:docMk/>
            <pc:sldMk cId="819210968" sldId="257"/>
            <ac:picMk id="19" creationId="{7602312C-334F-85F7-6B90-EACFE9069313}"/>
          </ac:picMkLst>
        </pc:picChg>
        <pc:picChg chg="add del">
          <ac:chgData name="A Pringle" userId="7dd9ff50-cf8a-4119-b486-3cd0b3bb8c86" providerId="ADAL" clId="{20E48AA5-C0C8-4B6B-8536-2F1744199D09}" dt="2026-07-09T11:30:35.957" v="121" actId="478"/>
          <ac:picMkLst>
            <pc:docMk/>
            <pc:sldMk cId="819210968" sldId="257"/>
            <ac:picMk id="21" creationId="{801E7F22-C423-8F8C-B021-8D640745138C}"/>
          </ac:picMkLst>
        </pc:picChg>
        <pc:picChg chg="add mod">
          <ac:chgData name="A Pringle" userId="7dd9ff50-cf8a-4119-b486-3cd0b3bb8c86" providerId="ADAL" clId="{20E48AA5-C0C8-4B6B-8536-2F1744199D09}" dt="2026-07-09T11:38:28.402" v="191" actId="14100"/>
          <ac:picMkLst>
            <pc:docMk/>
            <pc:sldMk cId="819210968" sldId="257"/>
            <ac:picMk id="32" creationId="{94AC9EFF-DA7D-0B16-60DF-862AAD8C1DF2}"/>
          </ac:picMkLst>
        </pc:picChg>
        <pc:picChg chg="add mod">
          <ac:chgData name="A Pringle" userId="7dd9ff50-cf8a-4119-b486-3cd0b3bb8c86" providerId="ADAL" clId="{20E48AA5-C0C8-4B6B-8536-2F1744199D09}" dt="2026-07-09T11:37:07.239" v="155" actId="14100"/>
          <ac:picMkLst>
            <pc:docMk/>
            <pc:sldMk cId="819210968" sldId="257"/>
            <ac:picMk id="36" creationId="{B5BAA05A-36D3-0387-E3D7-0DB71768FBB6}"/>
          </ac:picMkLst>
        </pc:picChg>
        <pc:picChg chg="mod">
          <ac:chgData name="A Pringle" userId="7dd9ff50-cf8a-4119-b486-3cd0b3bb8c86" providerId="ADAL" clId="{20E48AA5-C0C8-4B6B-8536-2F1744199D09}" dt="2026-07-09T11:23:09.415" v="56" actId="1076"/>
          <ac:picMkLst>
            <pc:docMk/>
            <pc:sldMk cId="819210968" sldId="257"/>
            <ac:picMk id="42" creationId="{97449B50-C2E9-BC09-7276-7A7DAE7C52B3}"/>
          </ac:picMkLst>
        </pc:picChg>
      </pc:sldChg>
      <pc:sldChg chg="modSp mod">
        <pc:chgData name="A Pringle" userId="7dd9ff50-cf8a-4119-b486-3cd0b3bb8c86" providerId="ADAL" clId="{20E48AA5-C0C8-4B6B-8536-2F1744199D09}" dt="2026-07-09T13:13:56.834" v="1062" actId="20577"/>
        <pc:sldMkLst>
          <pc:docMk/>
          <pc:sldMk cId="3704181562" sldId="258"/>
        </pc:sldMkLst>
        <pc:spChg chg="mod">
          <ac:chgData name="A Pringle" userId="7dd9ff50-cf8a-4119-b486-3cd0b3bb8c86" providerId="ADAL" clId="{20E48AA5-C0C8-4B6B-8536-2F1744199D09}" dt="2026-07-09T13:13:56.834" v="1062" actId="20577"/>
          <ac:spMkLst>
            <pc:docMk/>
            <pc:sldMk cId="3704181562" sldId="258"/>
            <ac:spMk id="3" creationId="{B9EC7B7D-96F0-0C1A-ABC2-9935A813D14B}"/>
          </ac:spMkLst>
        </pc:spChg>
      </pc:sldChg>
      <pc:sldChg chg="addSp delSp modSp mod setBg">
        <pc:chgData name="A Pringle" userId="7dd9ff50-cf8a-4119-b486-3cd0b3bb8c86" providerId="ADAL" clId="{20E48AA5-C0C8-4B6B-8536-2F1744199D09}" dt="2026-07-09T12:00:34.985" v="367" actId="123"/>
        <pc:sldMkLst>
          <pc:docMk/>
          <pc:sldMk cId="3780930450" sldId="260"/>
        </pc:sldMkLst>
        <pc:spChg chg="del">
          <ac:chgData name="A Pringle" userId="7dd9ff50-cf8a-4119-b486-3cd0b3bb8c86" providerId="ADAL" clId="{20E48AA5-C0C8-4B6B-8536-2F1744199D09}" dt="2026-07-09T11:43:48.974" v="200" actId="478"/>
          <ac:spMkLst>
            <pc:docMk/>
            <pc:sldMk cId="3780930450" sldId="260"/>
            <ac:spMk id="2" creationId="{A05F1934-21AE-6913-95B7-B89C7B080C8D}"/>
          </ac:spMkLst>
        </pc:spChg>
        <pc:spChg chg="del">
          <ac:chgData name="A Pringle" userId="7dd9ff50-cf8a-4119-b486-3cd0b3bb8c86" providerId="ADAL" clId="{20E48AA5-C0C8-4B6B-8536-2F1744199D09}" dt="2026-07-09T11:43:48.974" v="200" actId="478"/>
          <ac:spMkLst>
            <pc:docMk/>
            <pc:sldMk cId="3780930450" sldId="260"/>
            <ac:spMk id="3" creationId="{7FC96379-64DF-258F-E628-51B66B751ACF}"/>
          </ac:spMkLst>
        </pc:spChg>
        <pc:spChg chg="add mod">
          <ac:chgData name="A Pringle" userId="7dd9ff50-cf8a-4119-b486-3cd0b3bb8c86" providerId="ADAL" clId="{20E48AA5-C0C8-4B6B-8536-2F1744199D09}" dt="2026-07-09T11:55:03.392" v="331" actId="255"/>
          <ac:spMkLst>
            <pc:docMk/>
            <pc:sldMk cId="3780930450" sldId="260"/>
            <ac:spMk id="8" creationId="{9B1CE93D-F86B-561A-6585-28FB2B71018A}"/>
          </ac:spMkLst>
        </pc:spChg>
        <pc:spChg chg="add mod">
          <ac:chgData name="A Pringle" userId="7dd9ff50-cf8a-4119-b486-3cd0b3bb8c86" providerId="ADAL" clId="{20E48AA5-C0C8-4B6B-8536-2F1744199D09}" dt="2026-07-09T12:00:34.985" v="367" actId="123"/>
          <ac:spMkLst>
            <pc:docMk/>
            <pc:sldMk cId="3780930450" sldId="260"/>
            <ac:spMk id="14" creationId="{40864F8E-7904-9E5B-9FA1-3E78252386D8}"/>
          </ac:spMkLst>
        </pc:spChg>
        <pc:picChg chg="del">
          <ac:chgData name="A Pringle" userId="7dd9ff50-cf8a-4119-b486-3cd0b3bb8c86" providerId="ADAL" clId="{20E48AA5-C0C8-4B6B-8536-2F1744199D09}" dt="2026-07-09T11:43:48.974" v="200" actId="478"/>
          <ac:picMkLst>
            <pc:docMk/>
            <pc:sldMk cId="3780930450" sldId="260"/>
            <ac:picMk id="5" creationId="{E4D121A6-262A-CFF5-DCF8-2EF2323F3813}"/>
          </ac:picMkLst>
        </pc:picChg>
        <pc:picChg chg="del">
          <ac:chgData name="A Pringle" userId="7dd9ff50-cf8a-4119-b486-3cd0b3bb8c86" providerId="ADAL" clId="{20E48AA5-C0C8-4B6B-8536-2F1744199D09}" dt="2026-07-09T11:43:48.974" v="200" actId="478"/>
          <ac:picMkLst>
            <pc:docMk/>
            <pc:sldMk cId="3780930450" sldId="260"/>
            <ac:picMk id="7" creationId="{033567B7-78D4-CFD4-F1E5-BE60F81EBFB9}"/>
          </ac:picMkLst>
        </pc:picChg>
        <pc:picChg chg="del">
          <ac:chgData name="A Pringle" userId="7dd9ff50-cf8a-4119-b486-3cd0b3bb8c86" providerId="ADAL" clId="{20E48AA5-C0C8-4B6B-8536-2F1744199D09}" dt="2026-07-09T11:43:48.974" v="200" actId="478"/>
          <ac:picMkLst>
            <pc:docMk/>
            <pc:sldMk cId="3780930450" sldId="260"/>
            <ac:picMk id="9" creationId="{4FE24D3C-4899-E133-482A-96B608B37EF2}"/>
          </ac:picMkLst>
        </pc:picChg>
        <pc:picChg chg="del">
          <ac:chgData name="A Pringle" userId="7dd9ff50-cf8a-4119-b486-3cd0b3bb8c86" providerId="ADAL" clId="{20E48AA5-C0C8-4B6B-8536-2F1744199D09}" dt="2026-07-09T11:43:48.974" v="200" actId="478"/>
          <ac:picMkLst>
            <pc:docMk/>
            <pc:sldMk cId="3780930450" sldId="260"/>
            <ac:picMk id="10" creationId="{9B691166-4928-67B5-22EE-362D5D98210D}"/>
          </ac:picMkLst>
        </pc:picChg>
        <pc:picChg chg="del">
          <ac:chgData name="A Pringle" userId="7dd9ff50-cf8a-4119-b486-3cd0b3bb8c86" providerId="ADAL" clId="{20E48AA5-C0C8-4B6B-8536-2F1744199D09}" dt="2026-07-09T11:43:48.974" v="200" actId="478"/>
          <ac:picMkLst>
            <pc:docMk/>
            <pc:sldMk cId="3780930450" sldId="260"/>
            <ac:picMk id="11" creationId="{64AD7EB8-C67F-2AF9-93B3-238289AE1532}"/>
          </ac:picMkLst>
        </pc:picChg>
        <pc:picChg chg="del">
          <ac:chgData name="A Pringle" userId="7dd9ff50-cf8a-4119-b486-3cd0b3bb8c86" providerId="ADAL" clId="{20E48AA5-C0C8-4B6B-8536-2F1744199D09}" dt="2026-07-09T11:43:48.974" v="200" actId="478"/>
          <ac:picMkLst>
            <pc:docMk/>
            <pc:sldMk cId="3780930450" sldId="260"/>
            <ac:picMk id="15" creationId="{DF63368A-8AF5-CDD6-15D2-A706076CB5AB}"/>
          </ac:picMkLst>
        </pc:picChg>
        <pc:picChg chg="add mod">
          <ac:chgData name="A Pringle" userId="7dd9ff50-cf8a-4119-b486-3cd0b3bb8c86" providerId="ADAL" clId="{20E48AA5-C0C8-4B6B-8536-2F1744199D09}" dt="2026-07-09T11:50:27.639" v="279" actId="26606"/>
          <ac:picMkLst>
            <pc:docMk/>
            <pc:sldMk cId="3780930450" sldId="260"/>
            <ac:picMk id="17" creationId="{52C7EDC1-D2F0-C079-BB29-81BCF09F236A}"/>
          </ac:picMkLst>
        </pc:picChg>
      </pc:sldChg>
      <pc:sldChg chg="modSp mod">
        <pc:chgData name="A Pringle" userId="7dd9ff50-cf8a-4119-b486-3cd0b3bb8c86" providerId="ADAL" clId="{20E48AA5-C0C8-4B6B-8536-2F1744199D09}" dt="2026-07-09T11:48:54.849" v="272" actId="20577"/>
        <pc:sldMkLst>
          <pc:docMk/>
          <pc:sldMk cId="624071866" sldId="263"/>
        </pc:sldMkLst>
        <pc:spChg chg="mod">
          <ac:chgData name="A Pringle" userId="7dd9ff50-cf8a-4119-b486-3cd0b3bb8c86" providerId="ADAL" clId="{20E48AA5-C0C8-4B6B-8536-2F1744199D09}" dt="2026-07-09T11:48:54.849" v="272" actId="20577"/>
          <ac:spMkLst>
            <pc:docMk/>
            <pc:sldMk cId="624071866" sldId="263"/>
            <ac:spMk id="2" creationId="{A3F0A995-AF33-1FEF-641D-5FDED61D231E}"/>
          </ac:spMkLst>
        </pc:spChg>
      </pc:sldChg>
      <pc:sldChg chg="addSp delSp modSp mod setBg">
        <pc:chgData name="A Pringle" userId="7dd9ff50-cf8a-4119-b486-3cd0b3bb8c86" providerId="ADAL" clId="{20E48AA5-C0C8-4B6B-8536-2F1744199D09}" dt="2026-07-09T12:00:47.922" v="368" actId="123"/>
        <pc:sldMkLst>
          <pc:docMk/>
          <pc:sldMk cId="802336828" sldId="264"/>
        </pc:sldMkLst>
        <pc:spChg chg="mod">
          <ac:chgData name="A Pringle" userId="7dd9ff50-cf8a-4119-b486-3cd0b3bb8c86" providerId="ADAL" clId="{20E48AA5-C0C8-4B6B-8536-2F1744199D09}" dt="2026-07-09T11:56:23.475" v="335" actId="1076"/>
          <ac:spMkLst>
            <pc:docMk/>
            <pc:sldMk cId="802336828" sldId="264"/>
            <ac:spMk id="2" creationId="{789840E1-3A76-4BC5-F286-F620D908E350}"/>
          </ac:spMkLst>
        </pc:spChg>
        <pc:spChg chg="del">
          <ac:chgData name="A Pringle" userId="7dd9ff50-cf8a-4119-b486-3cd0b3bb8c86" providerId="ADAL" clId="{20E48AA5-C0C8-4B6B-8536-2F1744199D09}" dt="2026-07-09T11:49:12.381" v="273" actId="478"/>
          <ac:spMkLst>
            <pc:docMk/>
            <pc:sldMk cId="802336828" sldId="264"/>
            <ac:spMk id="3" creationId="{C741B2C7-4ED5-DF0C-0DA8-AF450CEB61A0}"/>
          </ac:spMkLst>
        </pc:spChg>
        <pc:spChg chg="add mod">
          <ac:chgData name="A Pringle" userId="7dd9ff50-cf8a-4119-b486-3cd0b3bb8c86" providerId="ADAL" clId="{20E48AA5-C0C8-4B6B-8536-2F1744199D09}" dt="2026-07-09T12:00:47.922" v="368" actId="123"/>
          <ac:spMkLst>
            <pc:docMk/>
            <pc:sldMk cId="802336828" sldId="264"/>
            <ac:spMk id="6" creationId="{77600ED3-4F35-93BA-66D3-F074923B106B}"/>
          </ac:spMkLst>
        </pc:spChg>
        <pc:spChg chg="add del">
          <ac:chgData name="A Pringle" userId="7dd9ff50-cf8a-4119-b486-3cd0b3bb8c86" providerId="ADAL" clId="{20E48AA5-C0C8-4B6B-8536-2F1744199D09}" dt="2026-07-09T11:53:25.728" v="317" actId="26606"/>
          <ac:spMkLst>
            <pc:docMk/>
            <pc:sldMk cId="802336828" sldId="264"/>
            <ac:spMk id="15" creationId="{879398A9-0D0D-4901-BDDF-B3D93CECA7B9}"/>
          </ac:spMkLst>
        </pc:spChg>
        <pc:spChg chg="add del">
          <ac:chgData name="A Pringle" userId="7dd9ff50-cf8a-4119-b486-3cd0b3bb8c86" providerId="ADAL" clId="{20E48AA5-C0C8-4B6B-8536-2F1744199D09}" dt="2026-07-09T11:53:25.728" v="317" actId="26606"/>
          <ac:spMkLst>
            <pc:docMk/>
            <pc:sldMk cId="802336828" sldId="264"/>
            <ac:spMk id="17" creationId="{011FEC3B-E514-4E21-B2CB-7903A73569E2}"/>
          </ac:spMkLst>
        </pc:spChg>
        <pc:picChg chg="del mod">
          <ac:chgData name="A Pringle" userId="7dd9ff50-cf8a-4119-b486-3cd0b3bb8c86" providerId="ADAL" clId="{20E48AA5-C0C8-4B6B-8536-2F1744199D09}" dt="2026-07-09T11:49:14.300" v="275" actId="478"/>
          <ac:picMkLst>
            <pc:docMk/>
            <pc:sldMk cId="802336828" sldId="264"/>
            <ac:picMk id="5" creationId="{D38EE7A7-371B-50B0-06A1-10F53CDF97F3}"/>
          </ac:picMkLst>
        </pc:picChg>
        <pc:picChg chg="del">
          <ac:chgData name="A Pringle" userId="7dd9ff50-cf8a-4119-b486-3cd0b3bb8c86" providerId="ADAL" clId="{20E48AA5-C0C8-4B6B-8536-2F1744199D09}" dt="2026-07-09T11:49:15.082" v="276" actId="478"/>
          <ac:picMkLst>
            <pc:docMk/>
            <pc:sldMk cId="802336828" sldId="264"/>
            <ac:picMk id="7" creationId="{CF3522BB-CF0F-E5B9-9394-E4ADDF1EA771}"/>
          </ac:picMkLst>
        </pc:picChg>
        <pc:picChg chg="del">
          <ac:chgData name="A Pringle" userId="7dd9ff50-cf8a-4119-b486-3cd0b3bb8c86" providerId="ADAL" clId="{20E48AA5-C0C8-4B6B-8536-2F1744199D09}" dt="2026-07-09T11:49:12.381" v="273" actId="478"/>
          <ac:picMkLst>
            <pc:docMk/>
            <pc:sldMk cId="802336828" sldId="264"/>
            <ac:picMk id="9" creationId="{B11B2D3A-8D5D-6576-4362-BFA3B18D1BC7}"/>
          </ac:picMkLst>
        </pc:picChg>
        <pc:picChg chg="add mod">
          <ac:chgData name="A Pringle" userId="7dd9ff50-cf8a-4119-b486-3cd0b3bb8c86" providerId="ADAL" clId="{20E48AA5-C0C8-4B6B-8536-2F1744199D09}" dt="2026-07-09T11:53:31.332" v="321" actId="26606"/>
          <ac:picMkLst>
            <pc:docMk/>
            <pc:sldMk cId="802336828" sldId="264"/>
            <ac:picMk id="10" creationId="{06CDDC52-7A46-58F3-3337-88F12087E58E}"/>
          </ac:picMkLst>
        </pc:picChg>
        <pc:picChg chg="del">
          <ac:chgData name="A Pringle" userId="7dd9ff50-cf8a-4119-b486-3cd0b3bb8c86" providerId="ADAL" clId="{20E48AA5-C0C8-4B6B-8536-2F1744199D09}" dt="2026-07-09T11:49:12.381" v="273" actId="478"/>
          <ac:picMkLst>
            <pc:docMk/>
            <pc:sldMk cId="802336828" sldId="264"/>
            <ac:picMk id="11" creationId="{B0238751-574F-377D-634C-972CF819CF6E}"/>
          </ac:picMkLst>
        </pc:picChg>
      </pc:sldChg>
      <pc:sldChg chg="del">
        <pc:chgData name="A Pringle" userId="7dd9ff50-cf8a-4119-b486-3cd0b3bb8c86" providerId="ADAL" clId="{20E48AA5-C0C8-4B6B-8536-2F1744199D09}" dt="2026-07-09T12:06:26.954" v="369" actId="47"/>
        <pc:sldMkLst>
          <pc:docMk/>
          <pc:sldMk cId="2051986150" sldId="269"/>
        </pc:sldMkLst>
      </pc:sldChg>
      <pc:sldChg chg="del">
        <pc:chgData name="A Pringle" userId="7dd9ff50-cf8a-4119-b486-3cd0b3bb8c86" providerId="ADAL" clId="{20E48AA5-C0C8-4B6B-8536-2F1744199D09}" dt="2026-07-09T12:06:33.202" v="370" actId="47"/>
        <pc:sldMkLst>
          <pc:docMk/>
          <pc:sldMk cId="3229230250" sldId="270"/>
        </pc:sldMkLst>
      </pc:sldChg>
      <pc:sldChg chg="del">
        <pc:chgData name="A Pringle" userId="7dd9ff50-cf8a-4119-b486-3cd0b3bb8c86" providerId="ADAL" clId="{20E48AA5-C0C8-4B6B-8536-2F1744199D09}" dt="2026-07-09T12:06:34.240" v="371" actId="47"/>
        <pc:sldMkLst>
          <pc:docMk/>
          <pc:sldMk cId="2485896304" sldId="271"/>
        </pc:sldMkLst>
      </pc:sldChg>
      <pc:sldChg chg="del">
        <pc:chgData name="A Pringle" userId="7dd9ff50-cf8a-4119-b486-3cd0b3bb8c86" providerId="ADAL" clId="{20E48AA5-C0C8-4B6B-8536-2F1744199D09}" dt="2026-07-09T12:06:34.854" v="372" actId="47"/>
        <pc:sldMkLst>
          <pc:docMk/>
          <pc:sldMk cId="2721081554" sldId="272"/>
        </pc:sldMkLst>
      </pc:sldChg>
      <pc:sldChg chg="modSp del mod">
        <pc:chgData name="A Pringle" userId="7dd9ff50-cf8a-4119-b486-3cd0b3bb8c86" providerId="ADAL" clId="{20E48AA5-C0C8-4B6B-8536-2F1744199D09}" dt="2026-07-09T12:49:25.722" v="826" actId="2696"/>
        <pc:sldMkLst>
          <pc:docMk/>
          <pc:sldMk cId="1624337409" sldId="273"/>
        </pc:sldMkLst>
        <pc:picChg chg="mod">
          <ac:chgData name="A Pringle" userId="7dd9ff50-cf8a-4119-b486-3cd0b3bb8c86" providerId="ADAL" clId="{20E48AA5-C0C8-4B6B-8536-2F1744199D09}" dt="2026-07-09T12:10:53.008" v="555" actId="1076"/>
          <ac:picMkLst>
            <pc:docMk/>
            <pc:sldMk cId="1624337409" sldId="273"/>
            <ac:picMk id="2" creationId="{77ECF4FE-F63B-9986-9706-1629AE53781B}"/>
          </ac:picMkLst>
        </pc:picChg>
      </pc:sldChg>
      <pc:sldChg chg="addSp delSp modSp mod">
        <pc:chgData name="A Pringle" userId="7dd9ff50-cf8a-4119-b486-3cd0b3bb8c86" providerId="ADAL" clId="{20E48AA5-C0C8-4B6B-8536-2F1744199D09}" dt="2026-07-09T13:03:46.672" v="995" actId="122"/>
        <pc:sldMkLst>
          <pc:docMk/>
          <pc:sldMk cId="3331355600" sldId="277"/>
        </pc:sldMkLst>
        <pc:spChg chg="mod">
          <ac:chgData name="A Pringle" userId="7dd9ff50-cf8a-4119-b486-3cd0b3bb8c86" providerId="ADAL" clId="{20E48AA5-C0C8-4B6B-8536-2F1744199D09}" dt="2026-07-09T13:03:46.672" v="995" actId="122"/>
          <ac:spMkLst>
            <pc:docMk/>
            <pc:sldMk cId="3331355600" sldId="277"/>
            <ac:spMk id="7" creationId="{FDC3BF42-BD26-867D-92A2-B588A83FED96}"/>
          </ac:spMkLst>
        </pc:spChg>
        <pc:picChg chg="add mod">
          <ac:chgData name="A Pringle" userId="7dd9ff50-cf8a-4119-b486-3cd0b3bb8c86" providerId="ADAL" clId="{20E48AA5-C0C8-4B6B-8536-2F1744199D09}" dt="2026-07-09T12:54:25.051" v="879" actId="1076"/>
          <ac:picMkLst>
            <pc:docMk/>
            <pc:sldMk cId="3331355600" sldId="277"/>
            <ac:picMk id="3" creationId="{ACEBF51A-D091-D811-5347-48CDD6EADA48}"/>
          </ac:picMkLst>
        </pc:picChg>
        <pc:picChg chg="del">
          <ac:chgData name="A Pringle" userId="7dd9ff50-cf8a-4119-b486-3cd0b3bb8c86" providerId="ADAL" clId="{20E48AA5-C0C8-4B6B-8536-2F1744199D09}" dt="2026-07-09T12:54:13.521" v="877" actId="478"/>
          <ac:picMkLst>
            <pc:docMk/>
            <pc:sldMk cId="3331355600" sldId="277"/>
            <ac:picMk id="4" creationId="{04B7C45F-33D2-11D4-3CE2-D260480469AF}"/>
          </ac:picMkLst>
        </pc:picChg>
      </pc:sldChg>
      <pc:sldChg chg="addSp modSp add del mod">
        <pc:chgData name="A Pringle" userId="7dd9ff50-cf8a-4119-b486-3cd0b3bb8c86" providerId="ADAL" clId="{20E48AA5-C0C8-4B6B-8536-2F1744199D09}" dt="2026-07-09T13:16:53.132" v="1064"/>
        <pc:sldMkLst>
          <pc:docMk/>
          <pc:sldMk cId="3245905754" sldId="278"/>
        </pc:sldMkLst>
        <pc:spChg chg="mod">
          <ac:chgData name="A Pringle" userId="7dd9ff50-cf8a-4119-b486-3cd0b3bb8c86" providerId="ADAL" clId="{20E48AA5-C0C8-4B6B-8536-2F1744199D09}" dt="2026-07-09T12:51:58.942" v="874" actId="1076"/>
          <ac:spMkLst>
            <pc:docMk/>
            <pc:sldMk cId="3245905754" sldId="278"/>
            <ac:spMk id="2" creationId="{C83BBA49-1519-A805-B05F-BB3F3F120746}"/>
          </ac:spMkLst>
        </pc:spChg>
        <pc:picChg chg="add mod">
          <ac:chgData name="A Pringle" userId="7dd9ff50-cf8a-4119-b486-3cd0b3bb8c86" providerId="ADAL" clId="{20E48AA5-C0C8-4B6B-8536-2F1744199D09}" dt="2026-07-09T12:52:05.774" v="876" actId="1076"/>
          <ac:picMkLst>
            <pc:docMk/>
            <pc:sldMk cId="3245905754" sldId="278"/>
            <ac:picMk id="3" creationId="{00A30C5A-6352-38AC-09E9-BC1FB03C8019}"/>
          </ac:picMkLst>
        </pc:picChg>
        <pc:picChg chg="mod">
          <ac:chgData name="A Pringle" userId="7dd9ff50-cf8a-4119-b486-3cd0b3bb8c86" providerId="ADAL" clId="{20E48AA5-C0C8-4B6B-8536-2F1744199D09}" dt="2026-07-09T12:52:00.515" v="875" actId="1076"/>
          <ac:picMkLst>
            <pc:docMk/>
            <pc:sldMk cId="3245905754" sldId="278"/>
            <ac:picMk id="5" creationId="{95A7B227-6C68-173E-ACBC-8A5D41923A39}"/>
          </ac:picMkLst>
        </pc:picChg>
      </pc:sldChg>
      <pc:sldChg chg="addSp delSp modSp add mod modClrScheme chgLayout">
        <pc:chgData name="A Pringle" userId="7dd9ff50-cf8a-4119-b486-3cd0b3bb8c86" providerId="ADAL" clId="{20E48AA5-C0C8-4B6B-8536-2F1744199D09}" dt="2026-07-09T12:15:44.582" v="825" actId="1076"/>
        <pc:sldMkLst>
          <pc:docMk/>
          <pc:sldMk cId="297162638" sldId="281"/>
        </pc:sldMkLst>
        <pc:spChg chg="del">
          <ac:chgData name="A Pringle" userId="7dd9ff50-cf8a-4119-b486-3cd0b3bb8c86" providerId="ADAL" clId="{20E48AA5-C0C8-4B6B-8536-2F1744199D09}" dt="2026-07-09T12:07:23.623" v="379" actId="478"/>
          <ac:spMkLst>
            <pc:docMk/>
            <pc:sldMk cId="297162638" sldId="281"/>
            <ac:spMk id="3" creationId="{04BD45CE-6FBB-F381-6FC9-8BB47ECC30DA}"/>
          </ac:spMkLst>
        </pc:spChg>
        <pc:spChg chg="del mod">
          <ac:chgData name="A Pringle" userId="7dd9ff50-cf8a-4119-b486-3cd0b3bb8c86" providerId="ADAL" clId="{20E48AA5-C0C8-4B6B-8536-2F1744199D09}" dt="2026-07-09T12:07:21.152" v="378" actId="478"/>
          <ac:spMkLst>
            <pc:docMk/>
            <pc:sldMk cId="297162638" sldId="281"/>
            <ac:spMk id="4" creationId="{4DC3ABA9-23AE-1378-7F8F-FEC380E0C745}"/>
          </ac:spMkLst>
        </pc:spChg>
        <pc:spChg chg="add mod ord">
          <ac:chgData name="A Pringle" userId="7dd9ff50-cf8a-4119-b486-3cd0b3bb8c86" providerId="ADAL" clId="{20E48AA5-C0C8-4B6B-8536-2F1744199D09}" dt="2026-07-09T12:11:11.482" v="556" actId="255"/>
          <ac:spMkLst>
            <pc:docMk/>
            <pc:sldMk cId="297162638" sldId="281"/>
            <ac:spMk id="5" creationId="{4038249A-FB43-22AC-E31A-CC36DEABF5EA}"/>
          </ac:spMkLst>
        </pc:spChg>
        <pc:spChg chg="add mod">
          <ac:chgData name="A Pringle" userId="7dd9ff50-cf8a-4119-b486-3cd0b3bb8c86" providerId="ADAL" clId="{20E48AA5-C0C8-4B6B-8536-2F1744199D09}" dt="2026-07-09T12:11:34.169" v="559" actId="1076"/>
          <ac:spMkLst>
            <pc:docMk/>
            <pc:sldMk cId="297162638" sldId="281"/>
            <ac:spMk id="6" creationId="{314CE76F-2082-141D-20BF-4CC0E2E6FE77}"/>
          </ac:spMkLst>
        </pc:spChg>
        <pc:spChg chg="add del mod">
          <ac:chgData name="A Pringle" userId="7dd9ff50-cf8a-4119-b486-3cd0b3bb8c86" providerId="ADAL" clId="{20E48AA5-C0C8-4B6B-8536-2F1744199D09}" dt="2026-07-09T12:11:38.076" v="561" actId="478"/>
          <ac:spMkLst>
            <pc:docMk/>
            <pc:sldMk cId="297162638" sldId="281"/>
            <ac:spMk id="8" creationId="{C2C892CA-851C-FA9C-470E-D1CD18C07FE5}"/>
          </ac:spMkLst>
        </pc:spChg>
        <pc:spChg chg="add mod">
          <ac:chgData name="A Pringle" userId="7dd9ff50-cf8a-4119-b486-3cd0b3bb8c86" providerId="ADAL" clId="{20E48AA5-C0C8-4B6B-8536-2F1744199D09}" dt="2026-07-09T12:11:52.178" v="575" actId="20577"/>
          <ac:spMkLst>
            <pc:docMk/>
            <pc:sldMk cId="297162638" sldId="281"/>
            <ac:spMk id="10" creationId="{4EF1715A-33FD-9B63-512A-A7FEA7836FC8}"/>
          </ac:spMkLst>
        </pc:spChg>
        <pc:spChg chg="add mod">
          <ac:chgData name="A Pringle" userId="7dd9ff50-cf8a-4119-b486-3cd0b3bb8c86" providerId="ADAL" clId="{20E48AA5-C0C8-4B6B-8536-2F1744199D09}" dt="2026-07-09T12:13:21.598" v="663" actId="1076"/>
          <ac:spMkLst>
            <pc:docMk/>
            <pc:sldMk cId="297162638" sldId="281"/>
            <ac:spMk id="12" creationId="{4A1875E2-0832-D703-78BA-D177C125BF57}"/>
          </ac:spMkLst>
        </pc:spChg>
        <pc:spChg chg="add mod">
          <ac:chgData name="A Pringle" userId="7dd9ff50-cf8a-4119-b486-3cd0b3bb8c86" providerId="ADAL" clId="{20E48AA5-C0C8-4B6B-8536-2F1744199D09}" dt="2026-07-09T12:15:44.582" v="825" actId="1076"/>
          <ac:spMkLst>
            <pc:docMk/>
            <pc:sldMk cId="297162638" sldId="281"/>
            <ac:spMk id="14" creationId="{809CCB4D-62B2-A0E3-9125-83EDA134EF25}"/>
          </ac:spMkLst>
        </pc:spChg>
        <pc:picChg chg="del">
          <ac:chgData name="A Pringle" userId="7dd9ff50-cf8a-4119-b486-3cd0b3bb8c86" providerId="ADAL" clId="{20E48AA5-C0C8-4B6B-8536-2F1744199D09}" dt="2026-07-09T12:07:00.056" v="375" actId="478"/>
          <ac:picMkLst>
            <pc:docMk/>
            <pc:sldMk cId="297162638" sldId="281"/>
            <ac:picMk id="2" creationId="{8E9FBA25-C2B5-39D7-4151-F73408C415E5}"/>
          </ac:picMkLst>
        </pc:picChg>
      </pc:sldChg>
      <pc:sldChg chg="modSp add mod ord">
        <pc:chgData name="A Pringle" userId="7dd9ff50-cf8a-4119-b486-3cd0b3bb8c86" providerId="ADAL" clId="{20E48AA5-C0C8-4B6B-8536-2F1744199D09}" dt="2026-07-09T12:50:09.885" v="857" actId="20577"/>
        <pc:sldMkLst>
          <pc:docMk/>
          <pc:sldMk cId="301811404" sldId="282"/>
        </pc:sldMkLst>
        <pc:spChg chg="mod">
          <ac:chgData name="A Pringle" userId="7dd9ff50-cf8a-4119-b486-3cd0b3bb8c86" providerId="ADAL" clId="{20E48AA5-C0C8-4B6B-8536-2F1744199D09}" dt="2026-07-09T12:50:09.885" v="857" actId="20577"/>
          <ac:spMkLst>
            <pc:docMk/>
            <pc:sldMk cId="301811404" sldId="282"/>
            <ac:spMk id="2" creationId="{0905880A-E021-2D3D-FCF2-37FC29EA92C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248C51-FD0C-4A72-92D2-039043A7B620}" type="datetimeFigureOut">
              <a:rPr lang="en-GB" smtClean="0"/>
              <a:t>10/07/2026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C06EBB-4829-4C85-AF91-9A118742B9C6}" type="slidenum">
              <a:rPr lang="en-GB" smtClean="0"/>
              <a:t>‹#›</a:t>
            </a:fld>
            <a:endParaRPr lang="en-GB"/>
          </a:p>
        </p:txBody>
      </p:sp>
    </p:spTree>
    <p:extLst>
      <p:ext uri="{BB962C8B-B14F-4D97-AF65-F5344CB8AC3E}">
        <p14:creationId xmlns:p14="http://schemas.microsoft.com/office/powerpoint/2010/main" val="2740892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CC0985A9-4A68-48F7-8B68-E5AF98D9145C}" type="datetimeFigureOut">
              <a:rPr lang="en-GB" smtClean="0"/>
              <a:t>10/07/2026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195440910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C0985A9-4A68-48F7-8B68-E5AF98D9145C}" type="datetimeFigureOut">
              <a:rPr lang="en-GB" smtClean="0"/>
              <a:t>10/07/2026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3916020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CC0985A9-4A68-48F7-8B68-E5AF98D9145C}" type="datetimeFigureOut">
              <a:rPr lang="en-GB" smtClean="0"/>
              <a:t>10/07/2026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137691354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CC0985A9-4A68-48F7-8B68-E5AF98D9145C}" type="datetimeFigureOut">
              <a:rPr lang="en-GB" smtClean="0"/>
              <a:t>10/07/2026</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3213175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CC0985A9-4A68-48F7-8B68-E5AF98D9145C}" type="datetimeFigureOut">
              <a:rPr lang="en-GB" smtClean="0"/>
              <a:t>10/07/2026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1320A0-873E-4A2A-BC93-B80A34BE0BCE}"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601426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C0985A9-4A68-48F7-8B68-E5AF98D9145C}" type="datetimeFigureOut">
              <a:rPr lang="en-GB" smtClean="0"/>
              <a:t>10/07/2026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4200416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0985A9-4A68-48F7-8B68-E5AF98D9145C}" type="datetimeFigureOut">
              <a:rPr lang="en-GB" smtClean="0"/>
              <a:t>10/07/2026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743675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CC0985A9-4A68-48F7-8B68-E5AF98D9145C}" type="datetimeFigureOut">
              <a:rPr lang="en-GB" smtClean="0"/>
              <a:t>10/07/2026</a:t>
            </a:fld>
            <a:endParaRPr lang="en-GB"/>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1" name="Slide Number Placeholder 10"/>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30868941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CC0985A9-4A68-48F7-8B68-E5AF98D9145C}" type="datetimeFigureOut">
              <a:rPr lang="en-GB" smtClean="0"/>
              <a:t>10/07/2026</a:t>
            </a:fld>
            <a:endParaRPr lang="en-GB"/>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0" name="Slide Number Placeholder 9"/>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3402370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0985A9-4A68-48F7-8B68-E5AF98D9145C}"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2552740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0985A9-4A68-48F7-8B68-E5AF98D9145C}"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320A0-873E-4A2A-BC93-B80A34BE0BCE}" type="slidenum">
              <a:rPr lang="en-GB" smtClean="0"/>
              <a:t>‹#›</a:t>
            </a:fld>
            <a:endParaRPr lang="en-GB"/>
          </a:p>
        </p:txBody>
      </p:sp>
    </p:spTree>
    <p:extLst>
      <p:ext uri="{BB962C8B-B14F-4D97-AF65-F5344CB8AC3E}">
        <p14:creationId xmlns:p14="http://schemas.microsoft.com/office/powerpoint/2010/main" val="10418683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CC0985A9-4A68-48F7-8B68-E5AF98D9145C}" type="datetimeFigureOut">
              <a:rPr lang="en-GB" smtClean="0"/>
              <a:t>10/07/2026</a:t>
            </a:fld>
            <a:endParaRPr lang="en-GB"/>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GB"/>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191320A0-873E-4A2A-BC93-B80A34BE0BCE}" type="slidenum">
              <a:rPr lang="en-GB" smtClean="0"/>
              <a:t>‹#›</a:t>
            </a:fld>
            <a:endParaRPr lang="en-GB"/>
          </a:p>
        </p:txBody>
      </p:sp>
    </p:spTree>
    <p:extLst>
      <p:ext uri="{BB962C8B-B14F-4D97-AF65-F5344CB8AC3E}">
        <p14:creationId xmlns:p14="http://schemas.microsoft.com/office/powerpoint/2010/main" val="93116082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hyperlink" Target="mailto:year5leader@cliftonvilleprimary.co.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hyperlink" Target="mailto:senco@cliftonvilleprimary.co.uk" TargetMode="Externa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9068E-9138-373F-CFBC-517C9069CE72}"/>
              </a:ext>
            </a:extLst>
          </p:cNvPr>
          <p:cNvSpPr>
            <a:spLocks noGrp="1"/>
          </p:cNvSpPr>
          <p:nvPr>
            <p:ph type="ctrTitle"/>
          </p:nvPr>
        </p:nvSpPr>
        <p:spPr>
          <a:xfrm>
            <a:off x="1600200" y="4545328"/>
            <a:ext cx="8991600" cy="1645920"/>
          </a:xfrm>
        </p:spPr>
        <p:txBody>
          <a:bodyPr/>
          <a:lstStyle/>
          <a:p>
            <a:r>
              <a:rPr lang="en-GB" dirty="0"/>
              <a:t>Year 5 2026-2027</a:t>
            </a:r>
          </a:p>
        </p:txBody>
      </p:sp>
      <p:pic>
        <p:nvPicPr>
          <p:cNvPr id="5" name="Picture 4">
            <a:extLst>
              <a:ext uri="{FF2B5EF4-FFF2-40B4-BE49-F238E27FC236}">
                <a16:creationId xmlns:a16="http://schemas.microsoft.com/office/drawing/2014/main" id="{56229544-6FD7-F69B-08CC-A0DF5ADCF56B}"/>
              </a:ext>
            </a:extLst>
          </p:cNvPr>
          <p:cNvPicPr>
            <a:picLocks noChangeAspect="1"/>
          </p:cNvPicPr>
          <p:nvPr/>
        </p:nvPicPr>
        <p:blipFill>
          <a:blip r:embed="rId2"/>
          <a:stretch>
            <a:fillRect/>
          </a:stretch>
        </p:blipFill>
        <p:spPr>
          <a:xfrm>
            <a:off x="4066892" y="331195"/>
            <a:ext cx="4058216" cy="3962953"/>
          </a:xfrm>
          <a:prstGeom prst="rect">
            <a:avLst/>
          </a:prstGeom>
        </p:spPr>
      </p:pic>
    </p:spTree>
    <p:extLst>
      <p:ext uri="{BB962C8B-B14F-4D97-AF65-F5344CB8AC3E}">
        <p14:creationId xmlns:p14="http://schemas.microsoft.com/office/powerpoint/2010/main" val="30177148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11959-FF86-ABCD-A7D3-507F76BCAF54}"/>
              </a:ext>
            </a:extLst>
          </p:cNvPr>
          <p:cNvSpPr>
            <a:spLocks noGrp="1"/>
          </p:cNvSpPr>
          <p:nvPr>
            <p:ph type="title"/>
          </p:nvPr>
        </p:nvSpPr>
        <p:spPr/>
        <p:txBody>
          <a:bodyPr/>
          <a:lstStyle/>
          <a:p>
            <a:r>
              <a:rPr lang="en-GB" dirty="0"/>
              <a:t>Meet the team!</a:t>
            </a:r>
          </a:p>
        </p:txBody>
      </p:sp>
    </p:spTree>
    <p:extLst>
      <p:ext uri="{BB962C8B-B14F-4D97-AF65-F5344CB8AC3E}">
        <p14:creationId xmlns:p14="http://schemas.microsoft.com/office/powerpoint/2010/main" val="24989404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F971CB3-97F2-101F-1419-3BBB256192C2}"/>
              </a:ext>
            </a:extLst>
          </p:cNvPr>
          <p:cNvPicPr>
            <a:picLocks noChangeAspect="1"/>
          </p:cNvPicPr>
          <p:nvPr/>
        </p:nvPicPr>
        <p:blipFill rotWithShape="1">
          <a:blip r:embed="rId2"/>
          <a:srcRect b="11334"/>
          <a:stretch/>
        </p:blipFill>
        <p:spPr>
          <a:xfrm>
            <a:off x="4479958" y="100548"/>
            <a:ext cx="1650002" cy="1701166"/>
          </a:xfrm>
          <a:prstGeom prst="rect">
            <a:avLst/>
          </a:prstGeom>
        </p:spPr>
      </p:pic>
      <p:sp>
        <p:nvSpPr>
          <p:cNvPr id="10" name="TextBox 9">
            <a:extLst>
              <a:ext uri="{FF2B5EF4-FFF2-40B4-BE49-F238E27FC236}">
                <a16:creationId xmlns:a16="http://schemas.microsoft.com/office/drawing/2014/main" id="{56B557CA-07D0-BB88-A23B-12710811446D}"/>
              </a:ext>
            </a:extLst>
          </p:cNvPr>
          <p:cNvSpPr txBox="1"/>
          <p:nvPr/>
        </p:nvSpPr>
        <p:spPr>
          <a:xfrm>
            <a:off x="0" y="2850784"/>
            <a:ext cx="686406" cy="523220"/>
          </a:xfrm>
          <a:prstGeom prst="rect">
            <a:avLst/>
          </a:prstGeom>
          <a:noFill/>
        </p:spPr>
        <p:txBody>
          <a:bodyPr wrap="none" rtlCol="0">
            <a:spAutoFit/>
          </a:bodyPr>
          <a:lstStyle/>
          <a:p>
            <a:r>
              <a:rPr lang="en-GB" sz="2800" b="1" dirty="0"/>
              <a:t>5N</a:t>
            </a:r>
          </a:p>
        </p:txBody>
      </p:sp>
      <p:sp>
        <p:nvSpPr>
          <p:cNvPr id="26" name="TextBox 25">
            <a:extLst>
              <a:ext uri="{FF2B5EF4-FFF2-40B4-BE49-F238E27FC236}">
                <a16:creationId xmlns:a16="http://schemas.microsoft.com/office/drawing/2014/main" id="{5CF9C951-FEA9-BB80-523E-B2B43CFF9D27}"/>
              </a:ext>
            </a:extLst>
          </p:cNvPr>
          <p:cNvSpPr txBox="1"/>
          <p:nvPr/>
        </p:nvSpPr>
        <p:spPr>
          <a:xfrm>
            <a:off x="7313614" y="2850783"/>
            <a:ext cx="641522" cy="523220"/>
          </a:xfrm>
          <a:prstGeom prst="rect">
            <a:avLst/>
          </a:prstGeom>
          <a:noFill/>
        </p:spPr>
        <p:txBody>
          <a:bodyPr wrap="none" rtlCol="0">
            <a:spAutoFit/>
          </a:bodyPr>
          <a:lstStyle/>
          <a:p>
            <a:r>
              <a:rPr lang="en-GB" sz="2800" b="1" dirty="0"/>
              <a:t>5T</a:t>
            </a:r>
          </a:p>
        </p:txBody>
      </p:sp>
      <p:sp>
        <p:nvSpPr>
          <p:cNvPr id="29" name="TextBox 28">
            <a:extLst>
              <a:ext uri="{FF2B5EF4-FFF2-40B4-BE49-F238E27FC236}">
                <a16:creationId xmlns:a16="http://schemas.microsoft.com/office/drawing/2014/main" id="{FA798139-78E4-F3D6-B3D4-7B7D26EA5B6F}"/>
              </a:ext>
            </a:extLst>
          </p:cNvPr>
          <p:cNvSpPr txBox="1"/>
          <p:nvPr/>
        </p:nvSpPr>
        <p:spPr>
          <a:xfrm>
            <a:off x="126638" y="100548"/>
            <a:ext cx="663964" cy="523220"/>
          </a:xfrm>
          <a:prstGeom prst="rect">
            <a:avLst/>
          </a:prstGeom>
          <a:noFill/>
        </p:spPr>
        <p:txBody>
          <a:bodyPr wrap="none" rtlCol="0">
            <a:spAutoFit/>
          </a:bodyPr>
          <a:lstStyle/>
          <a:p>
            <a:r>
              <a:rPr lang="en-GB" sz="2800" b="1" dirty="0"/>
              <a:t>5A</a:t>
            </a:r>
          </a:p>
        </p:txBody>
      </p:sp>
      <p:sp>
        <p:nvSpPr>
          <p:cNvPr id="30" name="TextBox 29">
            <a:extLst>
              <a:ext uri="{FF2B5EF4-FFF2-40B4-BE49-F238E27FC236}">
                <a16:creationId xmlns:a16="http://schemas.microsoft.com/office/drawing/2014/main" id="{DA64817D-DDD4-F123-CEEA-A10DB9329742}"/>
              </a:ext>
            </a:extLst>
          </p:cNvPr>
          <p:cNvSpPr txBox="1"/>
          <p:nvPr/>
        </p:nvSpPr>
        <p:spPr>
          <a:xfrm>
            <a:off x="7313614" y="100548"/>
            <a:ext cx="671979" cy="523220"/>
          </a:xfrm>
          <a:prstGeom prst="rect">
            <a:avLst/>
          </a:prstGeom>
          <a:noFill/>
        </p:spPr>
        <p:txBody>
          <a:bodyPr wrap="none" rtlCol="0">
            <a:spAutoFit/>
          </a:bodyPr>
          <a:lstStyle/>
          <a:p>
            <a:r>
              <a:rPr lang="en-GB" sz="2800" b="1" dirty="0"/>
              <a:t>5D</a:t>
            </a:r>
          </a:p>
        </p:txBody>
      </p:sp>
      <p:sp>
        <p:nvSpPr>
          <p:cNvPr id="33" name="TextBox 32">
            <a:extLst>
              <a:ext uri="{FF2B5EF4-FFF2-40B4-BE49-F238E27FC236}">
                <a16:creationId xmlns:a16="http://schemas.microsoft.com/office/drawing/2014/main" id="{677D68C6-1BFD-52FE-5ED1-B619A502BA66}"/>
              </a:ext>
            </a:extLst>
          </p:cNvPr>
          <p:cNvSpPr txBox="1"/>
          <p:nvPr/>
        </p:nvSpPr>
        <p:spPr>
          <a:xfrm>
            <a:off x="1098064" y="1915134"/>
            <a:ext cx="1266052" cy="369332"/>
          </a:xfrm>
          <a:prstGeom prst="rect">
            <a:avLst/>
          </a:prstGeom>
          <a:noFill/>
        </p:spPr>
        <p:txBody>
          <a:bodyPr wrap="none" rtlCol="0">
            <a:spAutoFit/>
          </a:bodyPr>
          <a:lstStyle/>
          <a:p>
            <a:r>
              <a:rPr lang="en-GB" dirty="0"/>
              <a:t>Miss Amato</a:t>
            </a:r>
          </a:p>
        </p:txBody>
      </p:sp>
      <p:sp>
        <p:nvSpPr>
          <p:cNvPr id="35" name="TextBox 34">
            <a:extLst>
              <a:ext uri="{FF2B5EF4-FFF2-40B4-BE49-F238E27FC236}">
                <a16:creationId xmlns:a16="http://schemas.microsoft.com/office/drawing/2014/main" id="{15C6BD8F-CFDF-C3A4-F4B8-4FA35B57A4CC}"/>
              </a:ext>
            </a:extLst>
          </p:cNvPr>
          <p:cNvSpPr txBox="1"/>
          <p:nvPr/>
        </p:nvSpPr>
        <p:spPr>
          <a:xfrm>
            <a:off x="8424906" y="1871366"/>
            <a:ext cx="1092733" cy="369332"/>
          </a:xfrm>
          <a:prstGeom prst="rect">
            <a:avLst/>
          </a:prstGeom>
          <a:noFill/>
        </p:spPr>
        <p:txBody>
          <a:bodyPr wrap="square" rtlCol="0">
            <a:spAutoFit/>
          </a:bodyPr>
          <a:lstStyle/>
          <a:p>
            <a:r>
              <a:rPr lang="en-GB" dirty="0"/>
              <a:t>Mr Dyett</a:t>
            </a:r>
          </a:p>
        </p:txBody>
      </p:sp>
      <p:sp>
        <p:nvSpPr>
          <p:cNvPr id="37" name="TextBox 36">
            <a:extLst>
              <a:ext uri="{FF2B5EF4-FFF2-40B4-BE49-F238E27FC236}">
                <a16:creationId xmlns:a16="http://schemas.microsoft.com/office/drawing/2014/main" id="{0736C554-EECF-E279-8DC0-B08463BAA902}"/>
              </a:ext>
            </a:extLst>
          </p:cNvPr>
          <p:cNvSpPr txBox="1"/>
          <p:nvPr/>
        </p:nvSpPr>
        <p:spPr>
          <a:xfrm>
            <a:off x="1180331" y="4444174"/>
            <a:ext cx="1013354" cy="369332"/>
          </a:xfrm>
          <a:prstGeom prst="rect">
            <a:avLst/>
          </a:prstGeom>
          <a:noFill/>
        </p:spPr>
        <p:txBody>
          <a:bodyPr wrap="none" rtlCol="0">
            <a:spAutoFit/>
          </a:bodyPr>
          <a:lstStyle/>
          <a:p>
            <a:r>
              <a:rPr lang="en-GB" dirty="0"/>
              <a:t>Mr Neve</a:t>
            </a:r>
          </a:p>
        </p:txBody>
      </p:sp>
      <p:sp>
        <p:nvSpPr>
          <p:cNvPr id="38" name="TextBox 37">
            <a:extLst>
              <a:ext uri="{FF2B5EF4-FFF2-40B4-BE49-F238E27FC236}">
                <a16:creationId xmlns:a16="http://schemas.microsoft.com/office/drawing/2014/main" id="{8DFA41D3-8603-C671-7A14-39B3F653567A}"/>
              </a:ext>
            </a:extLst>
          </p:cNvPr>
          <p:cNvSpPr txBox="1"/>
          <p:nvPr/>
        </p:nvSpPr>
        <p:spPr>
          <a:xfrm>
            <a:off x="4593320" y="1898169"/>
            <a:ext cx="1418978" cy="646331"/>
          </a:xfrm>
          <a:prstGeom prst="rect">
            <a:avLst/>
          </a:prstGeom>
          <a:noFill/>
        </p:spPr>
        <p:txBody>
          <a:bodyPr wrap="none" rtlCol="0">
            <a:spAutoFit/>
          </a:bodyPr>
          <a:lstStyle/>
          <a:p>
            <a:pPr algn="ctr"/>
            <a:r>
              <a:rPr lang="en-GB" dirty="0"/>
              <a:t>Mr Pringle</a:t>
            </a:r>
          </a:p>
          <a:p>
            <a:pPr algn="ctr"/>
            <a:r>
              <a:rPr lang="en-GB" dirty="0"/>
              <a:t>Phase Leader</a:t>
            </a:r>
          </a:p>
        </p:txBody>
      </p:sp>
      <p:pic>
        <p:nvPicPr>
          <p:cNvPr id="42" name="Picture 41">
            <a:extLst>
              <a:ext uri="{FF2B5EF4-FFF2-40B4-BE49-F238E27FC236}">
                <a16:creationId xmlns:a16="http://schemas.microsoft.com/office/drawing/2014/main" id="{97449B50-C2E9-BC09-7276-7A7DAE7C52B3}"/>
              </a:ext>
            </a:extLst>
          </p:cNvPr>
          <p:cNvPicPr>
            <a:picLocks noChangeAspect="1"/>
          </p:cNvPicPr>
          <p:nvPr/>
        </p:nvPicPr>
        <p:blipFill>
          <a:blip r:embed="rId3"/>
          <a:stretch>
            <a:fillRect/>
          </a:stretch>
        </p:blipFill>
        <p:spPr>
          <a:xfrm>
            <a:off x="900228" y="2706850"/>
            <a:ext cx="1661727" cy="1695640"/>
          </a:xfrm>
          <a:prstGeom prst="rect">
            <a:avLst/>
          </a:prstGeom>
        </p:spPr>
      </p:pic>
      <p:sp>
        <p:nvSpPr>
          <p:cNvPr id="43" name="TextBox 42">
            <a:extLst>
              <a:ext uri="{FF2B5EF4-FFF2-40B4-BE49-F238E27FC236}">
                <a16:creationId xmlns:a16="http://schemas.microsoft.com/office/drawing/2014/main" id="{2D19768A-F725-B3B9-7AA3-F5D3F908CE23}"/>
              </a:ext>
            </a:extLst>
          </p:cNvPr>
          <p:cNvSpPr txBox="1"/>
          <p:nvPr/>
        </p:nvSpPr>
        <p:spPr>
          <a:xfrm>
            <a:off x="8373000" y="4359723"/>
            <a:ext cx="1196546" cy="369332"/>
          </a:xfrm>
          <a:prstGeom prst="rect">
            <a:avLst/>
          </a:prstGeom>
          <a:noFill/>
        </p:spPr>
        <p:txBody>
          <a:bodyPr wrap="none" rtlCol="0">
            <a:spAutoFit/>
          </a:bodyPr>
          <a:lstStyle/>
          <a:p>
            <a:r>
              <a:rPr lang="en-GB" dirty="0"/>
              <a:t>Miss Taylor</a:t>
            </a:r>
          </a:p>
        </p:txBody>
      </p:sp>
      <p:pic>
        <p:nvPicPr>
          <p:cNvPr id="3" name="Picture 2">
            <a:extLst>
              <a:ext uri="{FF2B5EF4-FFF2-40B4-BE49-F238E27FC236}">
                <a16:creationId xmlns:a16="http://schemas.microsoft.com/office/drawing/2014/main" id="{A4E249ED-6115-8B2F-959E-900E081E69CB}"/>
              </a:ext>
            </a:extLst>
          </p:cNvPr>
          <p:cNvPicPr>
            <a:picLocks noChangeAspect="1"/>
          </p:cNvPicPr>
          <p:nvPr/>
        </p:nvPicPr>
        <p:blipFill>
          <a:blip r:embed="rId4"/>
          <a:stretch>
            <a:fillRect/>
          </a:stretch>
        </p:blipFill>
        <p:spPr>
          <a:xfrm>
            <a:off x="8126286" y="100548"/>
            <a:ext cx="1689974" cy="1779508"/>
          </a:xfrm>
          <a:prstGeom prst="rect">
            <a:avLst/>
          </a:prstGeom>
        </p:spPr>
      </p:pic>
      <p:pic>
        <p:nvPicPr>
          <p:cNvPr id="14" name="Picture 13">
            <a:extLst>
              <a:ext uri="{FF2B5EF4-FFF2-40B4-BE49-F238E27FC236}">
                <a16:creationId xmlns:a16="http://schemas.microsoft.com/office/drawing/2014/main" id="{09EC9574-72A5-C7F3-9C9A-564E5D4D1ED1}"/>
              </a:ext>
            </a:extLst>
          </p:cNvPr>
          <p:cNvPicPr>
            <a:picLocks noChangeAspect="1"/>
          </p:cNvPicPr>
          <p:nvPr/>
        </p:nvPicPr>
        <p:blipFill>
          <a:blip r:embed="rId5"/>
          <a:stretch>
            <a:fillRect/>
          </a:stretch>
        </p:blipFill>
        <p:spPr>
          <a:xfrm>
            <a:off x="8225729" y="2601340"/>
            <a:ext cx="1491088" cy="1769276"/>
          </a:xfrm>
          <a:prstGeom prst="rect">
            <a:avLst/>
          </a:prstGeom>
        </p:spPr>
      </p:pic>
      <p:pic>
        <p:nvPicPr>
          <p:cNvPr id="4" name="Picture 3">
            <a:extLst>
              <a:ext uri="{FF2B5EF4-FFF2-40B4-BE49-F238E27FC236}">
                <a16:creationId xmlns:a16="http://schemas.microsoft.com/office/drawing/2014/main" id="{CF77228E-A357-A446-C35F-71D02E38DD5E}"/>
              </a:ext>
            </a:extLst>
          </p:cNvPr>
          <p:cNvPicPr>
            <a:picLocks noChangeAspect="1"/>
          </p:cNvPicPr>
          <p:nvPr/>
        </p:nvPicPr>
        <p:blipFill>
          <a:blip r:embed="rId6"/>
          <a:stretch>
            <a:fillRect/>
          </a:stretch>
        </p:blipFill>
        <p:spPr>
          <a:xfrm>
            <a:off x="978548" y="100548"/>
            <a:ext cx="1505085" cy="1834711"/>
          </a:xfrm>
          <a:prstGeom prst="rect">
            <a:avLst/>
          </a:prstGeom>
        </p:spPr>
      </p:pic>
      <p:sp>
        <p:nvSpPr>
          <p:cNvPr id="15" name="TextBox 14">
            <a:extLst>
              <a:ext uri="{FF2B5EF4-FFF2-40B4-BE49-F238E27FC236}">
                <a16:creationId xmlns:a16="http://schemas.microsoft.com/office/drawing/2014/main" id="{4CF2309A-1EB1-FBD9-A517-E4F5C8956931}"/>
              </a:ext>
            </a:extLst>
          </p:cNvPr>
          <p:cNvSpPr txBox="1"/>
          <p:nvPr/>
        </p:nvSpPr>
        <p:spPr>
          <a:xfrm>
            <a:off x="0" y="4978247"/>
            <a:ext cx="1935851" cy="523220"/>
          </a:xfrm>
          <a:prstGeom prst="rect">
            <a:avLst/>
          </a:prstGeom>
          <a:noFill/>
        </p:spPr>
        <p:txBody>
          <a:bodyPr wrap="none" rtlCol="0">
            <a:spAutoFit/>
          </a:bodyPr>
          <a:lstStyle/>
          <a:p>
            <a:r>
              <a:rPr lang="en-GB" sz="2800" b="1" dirty="0"/>
              <a:t>Year 5 TAs</a:t>
            </a:r>
          </a:p>
        </p:txBody>
      </p:sp>
      <p:pic>
        <p:nvPicPr>
          <p:cNvPr id="17" name="Picture 16">
            <a:extLst>
              <a:ext uri="{FF2B5EF4-FFF2-40B4-BE49-F238E27FC236}">
                <a16:creationId xmlns:a16="http://schemas.microsoft.com/office/drawing/2014/main" id="{0785F321-4B33-677F-E259-CADC7D75E83F}"/>
              </a:ext>
            </a:extLst>
          </p:cNvPr>
          <p:cNvPicPr>
            <a:picLocks noChangeAspect="1"/>
          </p:cNvPicPr>
          <p:nvPr/>
        </p:nvPicPr>
        <p:blipFill>
          <a:blip r:embed="rId7"/>
          <a:stretch>
            <a:fillRect/>
          </a:stretch>
        </p:blipFill>
        <p:spPr>
          <a:xfrm>
            <a:off x="8097131" y="5062808"/>
            <a:ext cx="1461482" cy="1664818"/>
          </a:xfrm>
          <a:prstGeom prst="rect">
            <a:avLst/>
          </a:prstGeom>
        </p:spPr>
      </p:pic>
      <p:pic>
        <p:nvPicPr>
          <p:cNvPr id="19" name="Picture 18">
            <a:extLst>
              <a:ext uri="{FF2B5EF4-FFF2-40B4-BE49-F238E27FC236}">
                <a16:creationId xmlns:a16="http://schemas.microsoft.com/office/drawing/2014/main" id="{7602312C-334F-85F7-6B90-EACFE9069313}"/>
              </a:ext>
            </a:extLst>
          </p:cNvPr>
          <p:cNvPicPr>
            <a:picLocks noChangeAspect="1"/>
          </p:cNvPicPr>
          <p:nvPr/>
        </p:nvPicPr>
        <p:blipFill>
          <a:blip r:embed="rId8"/>
          <a:stretch>
            <a:fillRect/>
          </a:stretch>
        </p:blipFill>
        <p:spPr>
          <a:xfrm>
            <a:off x="4730009" y="2706850"/>
            <a:ext cx="1145598" cy="1585779"/>
          </a:xfrm>
          <a:prstGeom prst="rect">
            <a:avLst/>
          </a:prstGeom>
        </p:spPr>
      </p:pic>
      <p:sp>
        <p:nvSpPr>
          <p:cNvPr id="23" name="TextBox 22">
            <a:extLst>
              <a:ext uri="{FF2B5EF4-FFF2-40B4-BE49-F238E27FC236}">
                <a16:creationId xmlns:a16="http://schemas.microsoft.com/office/drawing/2014/main" id="{0880FB78-C14F-DA6E-33BE-9B29F5F90393}"/>
              </a:ext>
            </a:extLst>
          </p:cNvPr>
          <p:cNvSpPr txBox="1"/>
          <p:nvPr/>
        </p:nvSpPr>
        <p:spPr>
          <a:xfrm>
            <a:off x="4788084" y="4370616"/>
            <a:ext cx="1029449" cy="646331"/>
          </a:xfrm>
          <a:prstGeom prst="rect">
            <a:avLst/>
          </a:prstGeom>
          <a:noFill/>
        </p:spPr>
        <p:txBody>
          <a:bodyPr wrap="none" rtlCol="0">
            <a:spAutoFit/>
          </a:bodyPr>
          <a:lstStyle/>
          <a:p>
            <a:pPr algn="ctr"/>
            <a:r>
              <a:rPr lang="en-GB" dirty="0"/>
              <a:t>Mrs Mills</a:t>
            </a:r>
          </a:p>
          <a:p>
            <a:pPr algn="ctr"/>
            <a:r>
              <a:rPr lang="en-GB" dirty="0"/>
              <a:t>HLTA</a:t>
            </a:r>
          </a:p>
        </p:txBody>
      </p:sp>
      <p:sp>
        <p:nvSpPr>
          <p:cNvPr id="25" name="TextBox 24">
            <a:extLst>
              <a:ext uri="{FF2B5EF4-FFF2-40B4-BE49-F238E27FC236}">
                <a16:creationId xmlns:a16="http://schemas.microsoft.com/office/drawing/2014/main" id="{A18DA753-79CF-50E0-D6D3-266A441451AD}"/>
              </a:ext>
            </a:extLst>
          </p:cNvPr>
          <p:cNvSpPr txBox="1"/>
          <p:nvPr/>
        </p:nvSpPr>
        <p:spPr>
          <a:xfrm>
            <a:off x="6896833" y="5501467"/>
            <a:ext cx="1088760" cy="646331"/>
          </a:xfrm>
          <a:prstGeom prst="rect">
            <a:avLst/>
          </a:prstGeom>
          <a:noFill/>
        </p:spPr>
        <p:txBody>
          <a:bodyPr wrap="none" rtlCol="0">
            <a:spAutoFit/>
          </a:bodyPr>
          <a:lstStyle/>
          <a:p>
            <a:pPr algn="ctr"/>
            <a:r>
              <a:rPr lang="en-GB" dirty="0"/>
              <a:t>Miss Dale</a:t>
            </a:r>
          </a:p>
          <a:p>
            <a:pPr algn="ctr"/>
            <a:r>
              <a:rPr lang="en-GB" dirty="0"/>
              <a:t>TA</a:t>
            </a:r>
          </a:p>
        </p:txBody>
      </p:sp>
      <p:sp>
        <p:nvSpPr>
          <p:cNvPr id="28" name="TextBox 27">
            <a:extLst>
              <a:ext uri="{FF2B5EF4-FFF2-40B4-BE49-F238E27FC236}">
                <a16:creationId xmlns:a16="http://schemas.microsoft.com/office/drawing/2014/main" id="{BBEE0893-48CC-6B6C-A465-7919FD30C631}"/>
              </a:ext>
            </a:extLst>
          </p:cNvPr>
          <p:cNvSpPr txBox="1"/>
          <p:nvPr/>
        </p:nvSpPr>
        <p:spPr>
          <a:xfrm>
            <a:off x="9569546" y="5501467"/>
            <a:ext cx="1388522" cy="646331"/>
          </a:xfrm>
          <a:prstGeom prst="rect">
            <a:avLst/>
          </a:prstGeom>
          <a:noFill/>
        </p:spPr>
        <p:txBody>
          <a:bodyPr wrap="none" rtlCol="0">
            <a:spAutoFit/>
          </a:bodyPr>
          <a:lstStyle/>
          <a:p>
            <a:pPr algn="ctr"/>
            <a:r>
              <a:rPr lang="en-GB" dirty="0"/>
              <a:t>Mrs Williams</a:t>
            </a:r>
          </a:p>
          <a:p>
            <a:pPr algn="ctr"/>
            <a:r>
              <a:rPr lang="en-GB" dirty="0"/>
              <a:t>TA</a:t>
            </a:r>
          </a:p>
        </p:txBody>
      </p:sp>
      <p:pic>
        <p:nvPicPr>
          <p:cNvPr id="32" name="Picture 31">
            <a:extLst>
              <a:ext uri="{FF2B5EF4-FFF2-40B4-BE49-F238E27FC236}">
                <a16:creationId xmlns:a16="http://schemas.microsoft.com/office/drawing/2014/main" id="{94AC9EFF-DA7D-0B16-60DF-862AAD8C1DF2}"/>
              </a:ext>
            </a:extLst>
          </p:cNvPr>
          <p:cNvPicPr>
            <a:picLocks noChangeAspect="1"/>
          </p:cNvPicPr>
          <p:nvPr/>
        </p:nvPicPr>
        <p:blipFill>
          <a:blip r:embed="rId9"/>
          <a:stretch>
            <a:fillRect/>
          </a:stretch>
        </p:blipFill>
        <p:spPr>
          <a:xfrm>
            <a:off x="5261937" y="5065543"/>
            <a:ext cx="1595450" cy="1664818"/>
          </a:xfrm>
          <a:prstGeom prst="rect">
            <a:avLst/>
          </a:prstGeom>
        </p:spPr>
      </p:pic>
      <p:pic>
        <p:nvPicPr>
          <p:cNvPr id="36" name="Picture 35">
            <a:extLst>
              <a:ext uri="{FF2B5EF4-FFF2-40B4-BE49-F238E27FC236}">
                <a16:creationId xmlns:a16="http://schemas.microsoft.com/office/drawing/2014/main" id="{B5BAA05A-36D3-0387-E3D7-0DB71768FBB6}"/>
              </a:ext>
            </a:extLst>
          </p:cNvPr>
          <p:cNvPicPr>
            <a:picLocks noChangeAspect="1"/>
          </p:cNvPicPr>
          <p:nvPr/>
        </p:nvPicPr>
        <p:blipFill>
          <a:blip r:embed="rId10"/>
          <a:stretch>
            <a:fillRect/>
          </a:stretch>
        </p:blipFill>
        <p:spPr>
          <a:xfrm>
            <a:off x="2140296" y="5062808"/>
            <a:ext cx="1420508" cy="1667553"/>
          </a:xfrm>
          <a:prstGeom prst="rect">
            <a:avLst/>
          </a:prstGeom>
        </p:spPr>
      </p:pic>
      <p:sp>
        <p:nvSpPr>
          <p:cNvPr id="41" name="TextBox 40">
            <a:extLst>
              <a:ext uri="{FF2B5EF4-FFF2-40B4-BE49-F238E27FC236}">
                <a16:creationId xmlns:a16="http://schemas.microsoft.com/office/drawing/2014/main" id="{B228B754-736C-42D8-0D7D-3361B0086063}"/>
              </a:ext>
            </a:extLst>
          </p:cNvPr>
          <p:cNvSpPr txBox="1"/>
          <p:nvPr/>
        </p:nvSpPr>
        <p:spPr>
          <a:xfrm>
            <a:off x="3560804" y="5522627"/>
            <a:ext cx="1588897" cy="646331"/>
          </a:xfrm>
          <a:prstGeom prst="rect">
            <a:avLst/>
          </a:prstGeom>
          <a:noFill/>
        </p:spPr>
        <p:txBody>
          <a:bodyPr wrap="none" rtlCol="0">
            <a:spAutoFit/>
          </a:bodyPr>
          <a:lstStyle/>
          <a:p>
            <a:pPr algn="ctr"/>
            <a:r>
              <a:rPr lang="en-GB" dirty="0"/>
              <a:t>Mrs Hammond</a:t>
            </a:r>
          </a:p>
          <a:p>
            <a:pPr algn="ctr"/>
            <a:r>
              <a:rPr lang="en-GB" dirty="0"/>
              <a:t>Y5/6 TA</a:t>
            </a:r>
          </a:p>
        </p:txBody>
      </p:sp>
    </p:spTree>
    <p:extLst>
      <p:ext uri="{BB962C8B-B14F-4D97-AF65-F5344CB8AC3E}">
        <p14:creationId xmlns:p14="http://schemas.microsoft.com/office/powerpoint/2010/main" val="8192109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1065D-B073-F877-B692-39E5CEDF01EA}"/>
              </a:ext>
            </a:extLst>
          </p:cNvPr>
          <p:cNvSpPr>
            <a:spLocks noGrp="1"/>
          </p:cNvSpPr>
          <p:nvPr>
            <p:ph type="title"/>
          </p:nvPr>
        </p:nvSpPr>
        <p:spPr/>
        <p:txBody>
          <a:bodyPr/>
          <a:lstStyle/>
          <a:p>
            <a:r>
              <a:rPr lang="en-GB" dirty="0"/>
              <a:t>If you need to contact me</a:t>
            </a:r>
          </a:p>
        </p:txBody>
      </p:sp>
      <p:sp>
        <p:nvSpPr>
          <p:cNvPr id="3" name="Content Placeholder 2">
            <a:extLst>
              <a:ext uri="{FF2B5EF4-FFF2-40B4-BE49-F238E27FC236}">
                <a16:creationId xmlns:a16="http://schemas.microsoft.com/office/drawing/2014/main" id="{83D9D19B-38A4-BC59-FBE1-DD4CCB02713C}"/>
              </a:ext>
            </a:extLst>
          </p:cNvPr>
          <p:cNvSpPr>
            <a:spLocks noGrp="1"/>
          </p:cNvSpPr>
          <p:nvPr>
            <p:ph idx="1"/>
          </p:nvPr>
        </p:nvSpPr>
        <p:spPr/>
        <p:txBody>
          <a:bodyPr/>
          <a:lstStyle/>
          <a:p>
            <a:r>
              <a:rPr lang="en-GB" sz="3200" dirty="0"/>
              <a:t>Email address:</a:t>
            </a:r>
          </a:p>
          <a:p>
            <a:pPr marL="0" indent="0">
              <a:buNone/>
            </a:pPr>
            <a:r>
              <a:rPr lang="en-GB" sz="3200" dirty="0"/>
              <a:t>	</a:t>
            </a:r>
            <a:r>
              <a:rPr lang="en-GB" sz="3200" dirty="0">
                <a:hlinkClick r:id="rId2"/>
              </a:rPr>
              <a:t>year5leader@cliftonvilleprimary.co.uk</a:t>
            </a:r>
            <a:endParaRPr lang="en-GB" sz="3200" dirty="0"/>
          </a:p>
          <a:p>
            <a:pPr marL="0" indent="0">
              <a:buNone/>
            </a:pPr>
            <a:endParaRPr lang="en-GB" dirty="0"/>
          </a:p>
        </p:txBody>
      </p:sp>
    </p:spTree>
    <p:extLst>
      <p:ext uri="{BB962C8B-B14F-4D97-AF65-F5344CB8AC3E}">
        <p14:creationId xmlns:p14="http://schemas.microsoft.com/office/powerpoint/2010/main" val="34018811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86983-176E-2013-F6DB-11E58A6AE5F6}"/>
              </a:ext>
            </a:extLst>
          </p:cNvPr>
          <p:cNvSpPr>
            <a:spLocks noGrp="1"/>
          </p:cNvSpPr>
          <p:nvPr>
            <p:ph type="title"/>
          </p:nvPr>
        </p:nvSpPr>
        <p:spPr/>
        <p:txBody>
          <a:bodyPr/>
          <a:lstStyle/>
          <a:p>
            <a:r>
              <a:rPr lang="en-GB" dirty="0"/>
              <a:t>To and from school</a:t>
            </a:r>
          </a:p>
        </p:txBody>
      </p:sp>
    </p:spTree>
    <p:extLst>
      <p:ext uri="{BB962C8B-B14F-4D97-AF65-F5344CB8AC3E}">
        <p14:creationId xmlns:p14="http://schemas.microsoft.com/office/powerpoint/2010/main" val="205976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86D18-FC95-63A4-8F2F-47E942D2C6CA}"/>
              </a:ext>
            </a:extLst>
          </p:cNvPr>
          <p:cNvSpPr>
            <a:spLocks noGrp="1"/>
          </p:cNvSpPr>
          <p:nvPr>
            <p:ph type="title"/>
          </p:nvPr>
        </p:nvSpPr>
        <p:spPr/>
        <p:txBody>
          <a:bodyPr/>
          <a:lstStyle/>
          <a:p>
            <a:r>
              <a:rPr lang="en-GB" dirty="0"/>
              <a:t>Times of the day</a:t>
            </a:r>
          </a:p>
        </p:txBody>
      </p:sp>
      <p:sp>
        <p:nvSpPr>
          <p:cNvPr id="3" name="Content Placeholder 2">
            <a:extLst>
              <a:ext uri="{FF2B5EF4-FFF2-40B4-BE49-F238E27FC236}">
                <a16:creationId xmlns:a16="http://schemas.microsoft.com/office/drawing/2014/main" id="{B9EC7B7D-96F0-0C1A-ABC2-9935A813D14B}"/>
              </a:ext>
            </a:extLst>
          </p:cNvPr>
          <p:cNvSpPr>
            <a:spLocks noGrp="1"/>
          </p:cNvSpPr>
          <p:nvPr>
            <p:ph idx="1"/>
          </p:nvPr>
        </p:nvSpPr>
        <p:spPr/>
        <p:txBody>
          <a:bodyPr>
            <a:normAutofit fontScale="92500"/>
          </a:bodyPr>
          <a:lstStyle/>
          <a:p>
            <a:r>
              <a:rPr lang="en-GB" sz="2400" dirty="0"/>
              <a:t>Entrance and exit is via gate in the car park (where you currently pick your children up)</a:t>
            </a:r>
          </a:p>
          <a:p>
            <a:r>
              <a:rPr lang="en-GB" sz="2400" dirty="0"/>
              <a:t>Start of Day:		8:30 (late from 8:40)</a:t>
            </a:r>
          </a:p>
          <a:p>
            <a:r>
              <a:rPr lang="en-GB" sz="2400" dirty="0"/>
              <a:t>Play:			10:30-10:45</a:t>
            </a:r>
          </a:p>
          <a:p>
            <a:r>
              <a:rPr lang="en-GB" sz="2400" dirty="0"/>
              <a:t>Lunch (eat):		12:00-12:25</a:t>
            </a:r>
          </a:p>
          <a:p>
            <a:r>
              <a:rPr lang="en-GB" sz="2400" dirty="0"/>
              <a:t>Lunch (play):		12:25-12:55</a:t>
            </a:r>
          </a:p>
          <a:p>
            <a:r>
              <a:rPr lang="en-GB" sz="2400" dirty="0"/>
              <a:t>End of Day:		3:00 (child will be taken to office at 3:10)</a:t>
            </a:r>
          </a:p>
          <a:p>
            <a:endParaRPr lang="en-GB" sz="2400" dirty="0"/>
          </a:p>
        </p:txBody>
      </p:sp>
      <p:pic>
        <p:nvPicPr>
          <p:cNvPr id="7" name="Picture 6">
            <a:extLst>
              <a:ext uri="{FF2B5EF4-FFF2-40B4-BE49-F238E27FC236}">
                <a16:creationId xmlns:a16="http://schemas.microsoft.com/office/drawing/2014/main" id="{A7196B73-A989-E0AD-3D35-EA8A9B295BFE}"/>
              </a:ext>
            </a:extLst>
          </p:cNvPr>
          <p:cNvPicPr>
            <a:picLocks noChangeAspect="1"/>
          </p:cNvPicPr>
          <p:nvPr/>
        </p:nvPicPr>
        <p:blipFill>
          <a:blip r:embed="rId2"/>
          <a:stretch>
            <a:fillRect/>
          </a:stretch>
        </p:blipFill>
        <p:spPr>
          <a:xfrm>
            <a:off x="0" y="2638044"/>
            <a:ext cx="2233759" cy="3101983"/>
          </a:xfrm>
          <a:prstGeom prst="rect">
            <a:avLst/>
          </a:prstGeom>
        </p:spPr>
      </p:pic>
      <p:pic>
        <p:nvPicPr>
          <p:cNvPr id="8" name="Picture 7">
            <a:extLst>
              <a:ext uri="{FF2B5EF4-FFF2-40B4-BE49-F238E27FC236}">
                <a16:creationId xmlns:a16="http://schemas.microsoft.com/office/drawing/2014/main" id="{B7D1AA27-CB26-3DB4-D5A2-8FC1C039606E}"/>
              </a:ext>
            </a:extLst>
          </p:cNvPr>
          <p:cNvPicPr>
            <a:picLocks noChangeAspect="1"/>
          </p:cNvPicPr>
          <p:nvPr/>
        </p:nvPicPr>
        <p:blipFill>
          <a:blip r:embed="rId3"/>
          <a:stretch>
            <a:fillRect/>
          </a:stretch>
        </p:blipFill>
        <p:spPr>
          <a:xfrm>
            <a:off x="9855534" y="2638044"/>
            <a:ext cx="2231329" cy="3103133"/>
          </a:xfrm>
          <a:prstGeom prst="rect">
            <a:avLst/>
          </a:prstGeom>
        </p:spPr>
      </p:pic>
    </p:spTree>
    <p:extLst>
      <p:ext uri="{BB962C8B-B14F-4D97-AF65-F5344CB8AC3E}">
        <p14:creationId xmlns:p14="http://schemas.microsoft.com/office/powerpoint/2010/main" val="37041815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C9FF4-C2C0-C437-95EF-B05492745912}"/>
              </a:ext>
            </a:extLst>
          </p:cNvPr>
          <p:cNvSpPr>
            <a:spLocks noGrp="1"/>
          </p:cNvSpPr>
          <p:nvPr>
            <p:ph type="title"/>
          </p:nvPr>
        </p:nvSpPr>
        <p:spPr/>
        <p:txBody>
          <a:bodyPr/>
          <a:lstStyle/>
          <a:p>
            <a:r>
              <a:rPr lang="en-GB" dirty="0"/>
              <a:t>Walking home</a:t>
            </a:r>
          </a:p>
        </p:txBody>
      </p:sp>
      <p:sp>
        <p:nvSpPr>
          <p:cNvPr id="3" name="Content Placeholder 2">
            <a:extLst>
              <a:ext uri="{FF2B5EF4-FFF2-40B4-BE49-F238E27FC236}">
                <a16:creationId xmlns:a16="http://schemas.microsoft.com/office/drawing/2014/main" id="{F2A69733-6C11-6373-E641-E278427855D9}"/>
              </a:ext>
            </a:extLst>
          </p:cNvPr>
          <p:cNvSpPr>
            <a:spLocks noGrp="1"/>
          </p:cNvSpPr>
          <p:nvPr>
            <p:ph idx="1"/>
          </p:nvPr>
        </p:nvSpPr>
        <p:spPr/>
        <p:txBody>
          <a:bodyPr>
            <a:noAutofit/>
          </a:bodyPr>
          <a:lstStyle/>
          <a:p>
            <a:pPr algn="just"/>
            <a:r>
              <a:rPr lang="en-GB" sz="2400" dirty="0"/>
              <a:t>In Year 5, children are allowed to walk home unaccompanied </a:t>
            </a:r>
            <a:r>
              <a:rPr lang="en-GB" sz="2400" u="sng" dirty="0"/>
              <a:t>ONLY</a:t>
            </a:r>
            <a:r>
              <a:rPr lang="en-GB" sz="2400" dirty="0"/>
              <a:t> if we have permission from you.</a:t>
            </a:r>
          </a:p>
          <a:p>
            <a:pPr algn="just"/>
            <a:r>
              <a:rPr lang="en-GB" sz="2400" dirty="0"/>
              <a:t>If you would like this to happen at any point in the year, please let the office know and they will pass that information on to teachers. </a:t>
            </a:r>
          </a:p>
          <a:p>
            <a:pPr algn="just"/>
            <a:r>
              <a:rPr lang="en-GB" sz="2400" dirty="0"/>
              <a:t>We will need separate permission if this also applies to after-school clubs. </a:t>
            </a:r>
          </a:p>
          <a:p>
            <a:pPr algn="just"/>
            <a:r>
              <a:rPr lang="en-GB" sz="2400" dirty="0"/>
              <a:t>Please bear in mind, it gets dark very early in the winter months – this might be something you’d like to consider later on in the year.</a:t>
            </a:r>
          </a:p>
        </p:txBody>
      </p:sp>
      <p:pic>
        <p:nvPicPr>
          <p:cNvPr id="5" name="Picture 4">
            <a:extLst>
              <a:ext uri="{FF2B5EF4-FFF2-40B4-BE49-F238E27FC236}">
                <a16:creationId xmlns:a16="http://schemas.microsoft.com/office/drawing/2014/main" id="{0895AD7D-670E-98C2-B91A-37B915AB4013}"/>
              </a:ext>
            </a:extLst>
          </p:cNvPr>
          <p:cNvPicPr>
            <a:picLocks noChangeAspect="1"/>
          </p:cNvPicPr>
          <p:nvPr/>
        </p:nvPicPr>
        <p:blipFill>
          <a:blip r:embed="rId2"/>
          <a:stretch>
            <a:fillRect/>
          </a:stretch>
        </p:blipFill>
        <p:spPr>
          <a:xfrm>
            <a:off x="179805" y="2638044"/>
            <a:ext cx="2057748" cy="4219956"/>
          </a:xfrm>
          <a:prstGeom prst="rect">
            <a:avLst/>
          </a:prstGeom>
        </p:spPr>
      </p:pic>
      <p:pic>
        <p:nvPicPr>
          <p:cNvPr id="6" name="Picture 5">
            <a:extLst>
              <a:ext uri="{FF2B5EF4-FFF2-40B4-BE49-F238E27FC236}">
                <a16:creationId xmlns:a16="http://schemas.microsoft.com/office/drawing/2014/main" id="{72FC8EC2-AFAB-56F7-F01C-12163ADC8BC4}"/>
              </a:ext>
            </a:extLst>
          </p:cNvPr>
          <p:cNvPicPr>
            <a:picLocks noChangeAspect="1"/>
          </p:cNvPicPr>
          <p:nvPr/>
        </p:nvPicPr>
        <p:blipFill>
          <a:blip r:embed="rId3"/>
          <a:stretch>
            <a:fillRect/>
          </a:stretch>
        </p:blipFill>
        <p:spPr>
          <a:xfrm>
            <a:off x="9960864" y="2638044"/>
            <a:ext cx="2060627" cy="4219956"/>
          </a:xfrm>
          <a:prstGeom prst="rect">
            <a:avLst/>
          </a:prstGeom>
        </p:spPr>
      </p:pic>
    </p:spTree>
    <p:extLst>
      <p:ext uri="{BB962C8B-B14F-4D97-AF65-F5344CB8AC3E}">
        <p14:creationId xmlns:p14="http://schemas.microsoft.com/office/powerpoint/2010/main" val="26592823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0A995-AF33-1FEF-641D-5FDED61D231E}"/>
              </a:ext>
            </a:extLst>
          </p:cNvPr>
          <p:cNvSpPr>
            <a:spLocks noGrp="1"/>
          </p:cNvSpPr>
          <p:nvPr>
            <p:ph type="title"/>
          </p:nvPr>
        </p:nvSpPr>
        <p:spPr/>
        <p:txBody>
          <a:bodyPr/>
          <a:lstStyle/>
          <a:p>
            <a:r>
              <a:rPr lang="en-GB" dirty="0"/>
              <a:t>OPAL Play &amp; UNIFORM</a:t>
            </a:r>
          </a:p>
        </p:txBody>
      </p:sp>
    </p:spTree>
    <p:extLst>
      <p:ext uri="{BB962C8B-B14F-4D97-AF65-F5344CB8AC3E}">
        <p14:creationId xmlns:p14="http://schemas.microsoft.com/office/powerpoint/2010/main" val="624071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B1CE93D-F86B-561A-6585-28FB2B71018A}"/>
              </a:ext>
            </a:extLst>
          </p:cNvPr>
          <p:cNvSpPr>
            <a:spLocks noGrp="1"/>
          </p:cNvSpPr>
          <p:nvPr>
            <p:ph type="title"/>
          </p:nvPr>
        </p:nvSpPr>
        <p:spPr>
          <a:xfrm>
            <a:off x="804672" y="184956"/>
            <a:ext cx="5925310" cy="1174991"/>
          </a:xfrm>
        </p:spPr>
        <p:txBody>
          <a:bodyPr>
            <a:normAutofit/>
          </a:bodyPr>
          <a:lstStyle/>
          <a:p>
            <a:r>
              <a:rPr lang="en-GB" dirty="0"/>
              <a:t>OPAL Play</a:t>
            </a:r>
          </a:p>
        </p:txBody>
      </p:sp>
      <p:sp>
        <p:nvSpPr>
          <p:cNvPr id="14" name="Content Placeholder 13">
            <a:extLst>
              <a:ext uri="{FF2B5EF4-FFF2-40B4-BE49-F238E27FC236}">
                <a16:creationId xmlns:a16="http://schemas.microsoft.com/office/drawing/2014/main" id="{40864F8E-7904-9E5B-9FA1-3E78252386D8}"/>
              </a:ext>
            </a:extLst>
          </p:cNvPr>
          <p:cNvSpPr>
            <a:spLocks noGrp="1"/>
          </p:cNvSpPr>
          <p:nvPr>
            <p:ph idx="1"/>
          </p:nvPr>
        </p:nvSpPr>
        <p:spPr>
          <a:xfrm>
            <a:off x="170690" y="1585615"/>
            <a:ext cx="7204800" cy="4945813"/>
          </a:xfrm>
        </p:spPr>
        <p:txBody>
          <a:bodyPr>
            <a:normAutofit lnSpcReduction="10000"/>
          </a:bodyPr>
          <a:lstStyle/>
          <a:p>
            <a:pPr algn="just">
              <a:lnSpc>
                <a:spcPct val="90000"/>
              </a:lnSpc>
            </a:pPr>
            <a:r>
              <a:rPr lang="en-GB" sz="2200" dirty="0"/>
              <a:t>We are excited to be starting our OPAL journey in September.</a:t>
            </a:r>
            <a:endParaRPr lang="en-US" sz="2200" dirty="0"/>
          </a:p>
          <a:p>
            <a:pPr algn="just">
              <a:lnSpc>
                <a:spcPct val="90000"/>
              </a:lnSpc>
            </a:pPr>
            <a:r>
              <a:rPr lang="en-GB" sz="2200" dirty="0"/>
              <a:t>Children's playtimes will begin to look quite different with a much more hands on approach with lots of exciting equipment for imaginative play.</a:t>
            </a:r>
          </a:p>
          <a:p>
            <a:pPr algn="just">
              <a:lnSpc>
                <a:spcPct val="90000"/>
              </a:lnSpc>
            </a:pPr>
            <a:r>
              <a:rPr lang="en-GB" sz="2200" dirty="0"/>
              <a:t>There will be sandpits, digging, den building, small world, scooters, climbing and much more!</a:t>
            </a:r>
          </a:p>
          <a:p>
            <a:pPr algn="just">
              <a:lnSpc>
                <a:spcPct val="90000"/>
              </a:lnSpc>
            </a:pPr>
            <a:r>
              <a:rPr lang="en-GB" sz="2200" dirty="0"/>
              <a:t>We will be keeping you updated on our progress and sending out requests for donations of things you may have at home to help develop each new area such as mud kitchen equipment, small world items, cardboard boxes, grown out of scooters etc</a:t>
            </a:r>
          </a:p>
          <a:p>
            <a:pPr algn="just">
              <a:lnSpc>
                <a:spcPct val="90000"/>
              </a:lnSpc>
            </a:pPr>
            <a:r>
              <a:rPr lang="en-GB" sz="2200" dirty="0"/>
              <a:t>Children will have more opportunity to play together across the school and explore new areas as we develop them across next year.</a:t>
            </a:r>
          </a:p>
          <a:p>
            <a:pPr>
              <a:lnSpc>
                <a:spcPct val="90000"/>
              </a:lnSpc>
            </a:pPr>
            <a:endParaRPr lang="en-GB" sz="1100" dirty="0"/>
          </a:p>
        </p:txBody>
      </p:sp>
      <p:pic>
        <p:nvPicPr>
          <p:cNvPr id="17" name="Picture 16">
            <a:extLst>
              <a:ext uri="{FF2B5EF4-FFF2-40B4-BE49-F238E27FC236}">
                <a16:creationId xmlns:a16="http://schemas.microsoft.com/office/drawing/2014/main" id="{52C7EDC1-D2F0-C079-BB29-81BCF09F236A}"/>
              </a:ext>
            </a:extLst>
          </p:cNvPr>
          <p:cNvPicPr>
            <a:picLocks noChangeAspect="1"/>
          </p:cNvPicPr>
          <p:nvPr/>
        </p:nvPicPr>
        <p:blipFill>
          <a:blip r:embed="rId2"/>
          <a:srcRect l="667" r="16261"/>
          <a:stretch>
            <a:fillRect/>
          </a:stretch>
        </p:blipFill>
        <p:spPr>
          <a:xfrm>
            <a:off x="7534654" y="10"/>
            <a:ext cx="4657345" cy="6857990"/>
          </a:xfrm>
          <a:prstGeom prst="rect">
            <a:avLst/>
          </a:prstGeom>
        </p:spPr>
      </p:pic>
    </p:spTree>
    <p:extLst>
      <p:ext uri="{BB962C8B-B14F-4D97-AF65-F5344CB8AC3E}">
        <p14:creationId xmlns:p14="http://schemas.microsoft.com/office/powerpoint/2010/main" val="37809304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840E1-3A76-4BC5-F286-F620D908E350}"/>
              </a:ext>
            </a:extLst>
          </p:cNvPr>
          <p:cNvSpPr>
            <a:spLocks noGrp="1"/>
          </p:cNvSpPr>
          <p:nvPr>
            <p:ph type="title"/>
          </p:nvPr>
        </p:nvSpPr>
        <p:spPr>
          <a:xfrm>
            <a:off x="708827" y="185759"/>
            <a:ext cx="6337131" cy="1188720"/>
          </a:xfrm>
        </p:spPr>
        <p:txBody>
          <a:bodyPr>
            <a:normAutofit/>
          </a:bodyPr>
          <a:lstStyle/>
          <a:p>
            <a:r>
              <a:rPr lang="en-GB" dirty="0"/>
              <a:t>Active uniform</a:t>
            </a:r>
          </a:p>
        </p:txBody>
      </p:sp>
      <p:sp>
        <p:nvSpPr>
          <p:cNvPr id="6" name="Content Placeholder 5">
            <a:extLst>
              <a:ext uri="{FF2B5EF4-FFF2-40B4-BE49-F238E27FC236}">
                <a16:creationId xmlns:a16="http://schemas.microsoft.com/office/drawing/2014/main" id="{77600ED3-4F35-93BA-66D3-F074923B106B}"/>
              </a:ext>
            </a:extLst>
          </p:cNvPr>
          <p:cNvSpPr>
            <a:spLocks noGrp="1"/>
          </p:cNvSpPr>
          <p:nvPr>
            <p:ph idx="1"/>
          </p:nvPr>
        </p:nvSpPr>
        <p:spPr>
          <a:xfrm>
            <a:off x="139869" y="1554311"/>
            <a:ext cx="7971197" cy="3101983"/>
          </a:xfrm>
        </p:spPr>
        <p:txBody>
          <a:bodyPr>
            <a:normAutofit fontScale="25000" lnSpcReduction="20000"/>
          </a:bodyPr>
          <a:lstStyle/>
          <a:p>
            <a:pPr algn="just"/>
            <a:r>
              <a:rPr lang="en-GB" sz="7200" dirty="0"/>
              <a:t>As we are moving to OPAL and much more interactive outdoor play, we have made the decision to move to an 'Active uniform'</a:t>
            </a:r>
          </a:p>
          <a:p>
            <a:pPr algn="just"/>
            <a:r>
              <a:rPr lang="en-GB" sz="7200" dirty="0"/>
              <a:t>This really just means that it will be PE uniform every day, which allows children to move more freely and save parents money on buying two uniforms.</a:t>
            </a:r>
          </a:p>
          <a:p>
            <a:pPr algn="just"/>
            <a:r>
              <a:rPr lang="en-GB" sz="7200" dirty="0"/>
              <a:t>The uniform will consist of:</a:t>
            </a:r>
          </a:p>
          <a:p>
            <a:pPr marL="514350" lvl="1" indent="-285750" algn="just">
              <a:buFont typeface="Arial"/>
              <a:buChar char="•"/>
            </a:pPr>
            <a:r>
              <a:rPr lang="en-GB" sz="7000" dirty="0">
                <a:cs typeface="Segoe UI"/>
              </a:rPr>
              <a:t>Plain </a:t>
            </a:r>
            <a:r>
              <a:rPr lang="en-GB" sz="7000" b="1" dirty="0">
                <a:cs typeface="Segoe UI"/>
              </a:rPr>
              <a:t>black</a:t>
            </a:r>
            <a:r>
              <a:rPr lang="en-GB" sz="7000" dirty="0">
                <a:cs typeface="Segoe UI"/>
              </a:rPr>
              <a:t>  joggers, leggings, jersey trousers, or shorts </a:t>
            </a:r>
            <a:endParaRPr lang="en-GB" sz="7000" dirty="0"/>
          </a:p>
          <a:p>
            <a:pPr marL="514350" lvl="1" indent="-285750" algn="just">
              <a:buFont typeface="Arial"/>
              <a:buChar char="•"/>
            </a:pPr>
            <a:r>
              <a:rPr lang="en-GB" sz="7000" dirty="0">
                <a:cs typeface="Segoe UI"/>
              </a:rPr>
              <a:t>Plain white polo shirt </a:t>
            </a:r>
            <a:endParaRPr lang="en-GB" sz="7000" dirty="0"/>
          </a:p>
          <a:p>
            <a:pPr marL="514350" lvl="1" indent="-285750" algn="just">
              <a:buFont typeface="Arial"/>
              <a:buChar char="•"/>
            </a:pPr>
            <a:r>
              <a:rPr lang="en-GB" sz="7000" dirty="0">
                <a:cs typeface="Segoe UI"/>
              </a:rPr>
              <a:t>Plain blue school jumper or cardigan (with or without logo)</a:t>
            </a:r>
            <a:endParaRPr lang="en-GB" sz="7000" dirty="0"/>
          </a:p>
          <a:p>
            <a:pPr marL="514350" lvl="1" indent="-285750" algn="just">
              <a:buFont typeface="Arial"/>
              <a:buChar char="•"/>
            </a:pPr>
            <a:r>
              <a:rPr lang="en-GB" sz="7000" b="1" dirty="0">
                <a:cs typeface="Segoe UI"/>
              </a:rPr>
              <a:t>Black </a:t>
            </a:r>
            <a:r>
              <a:rPr lang="en-GB" sz="7000" dirty="0">
                <a:cs typeface="Segoe UI"/>
              </a:rPr>
              <a:t>trainers </a:t>
            </a:r>
            <a:endParaRPr lang="en-GB" sz="7000" dirty="0"/>
          </a:p>
          <a:p>
            <a:pPr algn="just"/>
            <a:r>
              <a:rPr lang="en-GB" sz="7200" b="1" dirty="0">
                <a:cs typeface="Segoe UI"/>
              </a:rPr>
              <a:t>Optional items:</a:t>
            </a:r>
            <a:endParaRPr lang="en-GB" sz="7200" dirty="0"/>
          </a:p>
          <a:p>
            <a:pPr marL="514350" lvl="1" indent="-285750" algn="just">
              <a:buFont typeface="Arial"/>
              <a:buChar char="•"/>
            </a:pPr>
            <a:r>
              <a:rPr lang="en-GB" sz="7000" dirty="0">
                <a:cs typeface="Segoe UI"/>
              </a:rPr>
              <a:t>Black skort</a:t>
            </a:r>
            <a:r>
              <a:rPr lang="en-GB" sz="7000" b="1" dirty="0">
                <a:cs typeface="Segoe UI"/>
              </a:rPr>
              <a:t> </a:t>
            </a:r>
            <a:r>
              <a:rPr lang="en-GB" sz="7000" dirty="0">
                <a:cs typeface="Segoe UI"/>
              </a:rPr>
              <a:t>(skirt with shorts built in)</a:t>
            </a:r>
            <a:endParaRPr lang="en-GB" sz="7000" dirty="0"/>
          </a:p>
          <a:p>
            <a:pPr marL="514350" lvl="1" indent="-285750" algn="just">
              <a:buFont typeface="Arial"/>
              <a:buChar char="•"/>
            </a:pPr>
            <a:r>
              <a:rPr lang="en-GB" sz="7000" dirty="0">
                <a:cs typeface="Segoe UI"/>
              </a:rPr>
              <a:t>Blue gingham shorts and top (summer)</a:t>
            </a:r>
            <a:endParaRPr lang="en-GB" sz="7000" dirty="0"/>
          </a:p>
          <a:p>
            <a:pPr marL="514350" lvl="1" indent="-285750" algn="just">
              <a:buFont typeface="Arial"/>
              <a:buChar char="•"/>
            </a:pPr>
            <a:r>
              <a:rPr lang="en-GB" sz="7000" dirty="0">
                <a:cs typeface="Segoe UI"/>
              </a:rPr>
              <a:t>Blue summer dress with shorts underneath (summer)</a:t>
            </a:r>
            <a:endParaRPr lang="en-GB" sz="7200" dirty="0"/>
          </a:p>
          <a:p>
            <a:pPr algn="just"/>
            <a:r>
              <a:rPr lang="en-GB" sz="7200" dirty="0"/>
              <a:t>There will be a transition period to allow clothes to be used that children have not grown out of yet. However, as uniform is replaced it is the expectation that active uniform will be used. No branded items or coloured trainers will be excepted.</a:t>
            </a:r>
          </a:p>
          <a:p>
            <a:endParaRPr lang="en-GB" dirty="0"/>
          </a:p>
        </p:txBody>
      </p:sp>
      <p:pic>
        <p:nvPicPr>
          <p:cNvPr id="10" name="Picture 9">
            <a:extLst>
              <a:ext uri="{FF2B5EF4-FFF2-40B4-BE49-F238E27FC236}">
                <a16:creationId xmlns:a16="http://schemas.microsoft.com/office/drawing/2014/main" id="{06CDDC52-7A46-58F3-3337-88F12087E58E}"/>
              </a:ext>
            </a:extLst>
          </p:cNvPr>
          <p:cNvPicPr>
            <a:picLocks noChangeAspect="1"/>
          </p:cNvPicPr>
          <p:nvPr/>
        </p:nvPicPr>
        <p:blipFill>
          <a:blip r:embed="rId2"/>
          <a:stretch>
            <a:fillRect/>
          </a:stretch>
        </p:blipFill>
        <p:spPr>
          <a:xfrm>
            <a:off x="8314608" y="48178"/>
            <a:ext cx="3877392" cy="6809822"/>
          </a:xfrm>
          <a:prstGeom prst="rect">
            <a:avLst/>
          </a:prstGeom>
        </p:spPr>
      </p:pic>
    </p:spTree>
    <p:extLst>
      <p:ext uri="{BB962C8B-B14F-4D97-AF65-F5344CB8AC3E}">
        <p14:creationId xmlns:p14="http://schemas.microsoft.com/office/powerpoint/2010/main" val="8023368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BD543-9D4C-1959-4DCC-A15F7DFF4BD6}"/>
              </a:ext>
            </a:extLst>
          </p:cNvPr>
          <p:cNvSpPr>
            <a:spLocks noGrp="1"/>
          </p:cNvSpPr>
          <p:nvPr>
            <p:ph type="title"/>
          </p:nvPr>
        </p:nvSpPr>
        <p:spPr/>
        <p:txBody>
          <a:bodyPr/>
          <a:lstStyle/>
          <a:p>
            <a:r>
              <a:rPr lang="en-GB" dirty="0"/>
              <a:t>Wider curriculum</a:t>
            </a:r>
          </a:p>
        </p:txBody>
      </p:sp>
    </p:spTree>
    <p:extLst>
      <p:ext uri="{BB962C8B-B14F-4D97-AF65-F5344CB8AC3E}">
        <p14:creationId xmlns:p14="http://schemas.microsoft.com/office/powerpoint/2010/main" val="2673574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5C9764B-8948-E4BA-FA68-30C4B68ED6C1}"/>
              </a:ext>
            </a:extLst>
          </p:cNvPr>
          <p:cNvPicPr>
            <a:picLocks noChangeAspect="1"/>
          </p:cNvPicPr>
          <p:nvPr/>
        </p:nvPicPr>
        <p:blipFill>
          <a:blip r:embed="rId2"/>
          <a:stretch>
            <a:fillRect/>
          </a:stretch>
        </p:blipFill>
        <p:spPr>
          <a:xfrm>
            <a:off x="154572" y="400462"/>
            <a:ext cx="4115914" cy="2318825"/>
          </a:xfrm>
          <a:prstGeom prst="rect">
            <a:avLst/>
          </a:prstGeom>
        </p:spPr>
      </p:pic>
      <p:pic>
        <p:nvPicPr>
          <p:cNvPr id="7" name="Picture 6">
            <a:extLst>
              <a:ext uri="{FF2B5EF4-FFF2-40B4-BE49-F238E27FC236}">
                <a16:creationId xmlns:a16="http://schemas.microsoft.com/office/drawing/2014/main" id="{AB88395D-05C1-0398-A0F4-8F6A5903C049}"/>
              </a:ext>
            </a:extLst>
          </p:cNvPr>
          <p:cNvPicPr>
            <a:picLocks noChangeAspect="1"/>
          </p:cNvPicPr>
          <p:nvPr/>
        </p:nvPicPr>
        <p:blipFill rotWithShape="1">
          <a:blip r:embed="rId3"/>
          <a:srcRect l="3389" r="4013"/>
          <a:stretch/>
        </p:blipFill>
        <p:spPr>
          <a:xfrm>
            <a:off x="4446180" y="400463"/>
            <a:ext cx="3757609" cy="2318824"/>
          </a:xfrm>
          <a:prstGeom prst="rect">
            <a:avLst/>
          </a:prstGeom>
        </p:spPr>
      </p:pic>
      <p:pic>
        <p:nvPicPr>
          <p:cNvPr id="9" name="Picture 8">
            <a:extLst>
              <a:ext uri="{FF2B5EF4-FFF2-40B4-BE49-F238E27FC236}">
                <a16:creationId xmlns:a16="http://schemas.microsoft.com/office/drawing/2014/main" id="{8A9B6D3D-BC21-32B9-464C-7448822F77A7}"/>
              </a:ext>
            </a:extLst>
          </p:cNvPr>
          <p:cNvPicPr>
            <a:picLocks noChangeAspect="1"/>
          </p:cNvPicPr>
          <p:nvPr/>
        </p:nvPicPr>
        <p:blipFill>
          <a:blip r:embed="rId4"/>
          <a:stretch>
            <a:fillRect/>
          </a:stretch>
        </p:blipFill>
        <p:spPr>
          <a:xfrm>
            <a:off x="8379483" y="387314"/>
            <a:ext cx="3449956" cy="2318824"/>
          </a:xfrm>
          <a:prstGeom prst="rect">
            <a:avLst/>
          </a:prstGeom>
        </p:spPr>
      </p:pic>
      <p:pic>
        <p:nvPicPr>
          <p:cNvPr id="11" name="Picture 10">
            <a:extLst>
              <a:ext uri="{FF2B5EF4-FFF2-40B4-BE49-F238E27FC236}">
                <a16:creationId xmlns:a16="http://schemas.microsoft.com/office/drawing/2014/main" id="{0DCCC137-6F92-7400-2E79-209BF8F24987}"/>
              </a:ext>
            </a:extLst>
          </p:cNvPr>
          <p:cNvPicPr>
            <a:picLocks noChangeAspect="1"/>
          </p:cNvPicPr>
          <p:nvPr/>
        </p:nvPicPr>
        <p:blipFill rotWithShape="1">
          <a:blip r:embed="rId5"/>
          <a:srcRect l="9792" r="-66"/>
          <a:stretch/>
        </p:blipFill>
        <p:spPr>
          <a:xfrm>
            <a:off x="4446179" y="3316418"/>
            <a:ext cx="3757609" cy="2554278"/>
          </a:xfrm>
          <a:prstGeom prst="rect">
            <a:avLst/>
          </a:prstGeom>
        </p:spPr>
      </p:pic>
      <p:pic>
        <p:nvPicPr>
          <p:cNvPr id="13" name="Picture 12">
            <a:extLst>
              <a:ext uri="{FF2B5EF4-FFF2-40B4-BE49-F238E27FC236}">
                <a16:creationId xmlns:a16="http://schemas.microsoft.com/office/drawing/2014/main" id="{328987E0-407A-93E3-1DDC-2A3435E7336B}"/>
              </a:ext>
            </a:extLst>
          </p:cNvPr>
          <p:cNvPicPr>
            <a:picLocks noChangeAspect="1"/>
          </p:cNvPicPr>
          <p:nvPr/>
        </p:nvPicPr>
        <p:blipFill>
          <a:blip r:embed="rId6"/>
          <a:stretch>
            <a:fillRect/>
          </a:stretch>
        </p:blipFill>
        <p:spPr>
          <a:xfrm>
            <a:off x="8778494" y="3312203"/>
            <a:ext cx="2659819" cy="2558493"/>
          </a:xfrm>
          <a:prstGeom prst="rect">
            <a:avLst/>
          </a:prstGeom>
        </p:spPr>
      </p:pic>
      <p:pic>
        <p:nvPicPr>
          <p:cNvPr id="15" name="Picture 14">
            <a:extLst>
              <a:ext uri="{FF2B5EF4-FFF2-40B4-BE49-F238E27FC236}">
                <a16:creationId xmlns:a16="http://schemas.microsoft.com/office/drawing/2014/main" id="{469AFA63-61E4-6CFE-10AA-47489F082D3A}"/>
              </a:ext>
            </a:extLst>
          </p:cNvPr>
          <p:cNvPicPr>
            <a:picLocks noChangeAspect="1"/>
          </p:cNvPicPr>
          <p:nvPr/>
        </p:nvPicPr>
        <p:blipFill>
          <a:blip r:embed="rId7"/>
          <a:stretch>
            <a:fillRect/>
          </a:stretch>
        </p:blipFill>
        <p:spPr>
          <a:xfrm>
            <a:off x="154571" y="3200370"/>
            <a:ext cx="4115913" cy="2786374"/>
          </a:xfrm>
          <a:prstGeom prst="rect">
            <a:avLst/>
          </a:prstGeom>
        </p:spPr>
      </p:pic>
      <p:sp>
        <p:nvSpPr>
          <p:cNvPr id="17" name="Title 1">
            <a:extLst>
              <a:ext uri="{FF2B5EF4-FFF2-40B4-BE49-F238E27FC236}">
                <a16:creationId xmlns:a16="http://schemas.microsoft.com/office/drawing/2014/main" id="{C58E5DD3-A800-75D7-62AD-D5C97806A453}"/>
              </a:ext>
            </a:extLst>
          </p:cNvPr>
          <p:cNvSpPr>
            <a:spLocks noGrp="1"/>
          </p:cNvSpPr>
          <p:nvPr>
            <p:ph type="title"/>
          </p:nvPr>
        </p:nvSpPr>
        <p:spPr>
          <a:xfrm>
            <a:off x="87724" y="221103"/>
            <a:ext cx="3698395" cy="632211"/>
          </a:xfrm>
        </p:spPr>
        <p:txBody>
          <a:bodyPr>
            <a:noAutofit/>
          </a:bodyPr>
          <a:lstStyle/>
          <a:p>
            <a:r>
              <a:rPr lang="en-GB" sz="1500" dirty="0"/>
              <a:t>History – Early Islamic empire: what did they achieve?</a:t>
            </a:r>
          </a:p>
        </p:txBody>
      </p:sp>
      <p:sp>
        <p:nvSpPr>
          <p:cNvPr id="20" name="Title 1">
            <a:extLst>
              <a:ext uri="{FF2B5EF4-FFF2-40B4-BE49-F238E27FC236}">
                <a16:creationId xmlns:a16="http://schemas.microsoft.com/office/drawing/2014/main" id="{FF4FEC30-2D94-5261-85BF-54C935AF8231}"/>
              </a:ext>
            </a:extLst>
          </p:cNvPr>
          <p:cNvSpPr txBox="1">
            <a:spLocks/>
          </p:cNvSpPr>
          <p:nvPr/>
        </p:nvSpPr>
        <p:spPr bwMode="black">
          <a:xfrm>
            <a:off x="4357543" y="221104"/>
            <a:ext cx="3698395" cy="632211"/>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GB" sz="1500" dirty="0"/>
              <a:t>Science – states of matter</a:t>
            </a:r>
          </a:p>
        </p:txBody>
      </p:sp>
      <p:sp>
        <p:nvSpPr>
          <p:cNvPr id="21" name="Title 1">
            <a:extLst>
              <a:ext uri="{FF2B5EF4-FFF2-40B4-BE49-F238E27FC236}">
                <a16:creationId xmlns:a16="http://schemas.microsoft.com/office/drawing/2014/main" id="{8E6E2800-DAA6-63A1-A2D4-008C16EA6B9A}"/>
              </a:ext>
            </a:extLst>
          </p:cNvPr>
          <p:cNvSpPr txBox="1">
            <a:spLocks/>
          </p:cNvSpPr>
          <p:nvPr/>
        </p:nvSpPr>
        <p:spPr bwMode="black">
          <a:xfrm>
            <a:off x="8290846" y="222035"/>
            <a:ext cx="3698395" cy="632211"/>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GB" sz="1500" dirty="0"/>
              <a:t>Geography - italy</a:t>
            </a:r>
          </a:p>
        </p:txBody>
      </p:sp>
      <p:sp>
        <p:nvSpPr>
          <p:cNvPr id="22" name="Title 1">
            <a:extLst>
              <a:ext uri="{FF2B5EF4-FFF2-40B4-BE49-F238E27FC236}">
                <a16:creationId xmlns:a16="http://schemas.microsoft.com/office/drawing/2014/main" id="{E05008B8-E932-F9D9-499E-5F99D38D8CC3}"/>
              </a:ext>
            </a:extLst>
          </p:cNvPr>
          <p:cNvSpPr txBox="1">
            <a:spLocks/>
          </p:cNvSpPr>
          <p:nvPr/>
        </p:nvSpPr>
        <p:spPr bwMode="black">
          <a:xfrm>
            <a:off x="87724" y="5670638"/>
            <a:ext cx="3698395" cy="632211"/>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GB" sz="1500" dirty="0"/>
              <a:t>Science – electricity and light</a:t>
            </a:r>
          </a:p>
        </p:txBody>
      </p:sp>
      <p:sp>
        <p:nvSpPr>
          <p:cNvPr id="23" name="Title 1">
            <a:extLst>
              <a:ext uri="{FF2B5EF4-FFF2-40B4-BE49-F238E27FC236}">
                <a16:creationId xmlns:a16="http://schemas.microsoft.com/office/drawing/2014/main" id="{A0B485EE-7B0C-B1C5-B11A-776891777430}"/>
              </a:ext>
            </a:extLst>
          </p:cNvPr>
          <p:cNvSpPr txBox="1">
            <a:spLocks/>
          </p:cNvSpPr>
          <p:nvPr/>
        </p:nvSpPr>
        <p:spPr bwMode="black">
          <a:xfrm>
            <a:off x="4357543" y="5670637"/>
            <a:ext cx="3698395" cy="632211"/>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GB" sz="1500" dirty="0"/>
              <a:t>History/geography – WWII: life in thanet</a:t>
            </a:r>
          </a:p>
        </p:txBody>
      </p:sp>
      <p:sp>
        <p:nvSpPr>
          <p:cNvPr id="24" name="Title 1">
            <a:extLst>
              <a:ext uri="{FF2B5EF4-FFF2-40B4-BE49-F238E27FC236}">
                <a16:creationId xmlns:a16="http://schemas.microsoft.com/office/drawing/2014/main" id="{C74D4FFE-0A8E-E81F-F54F-32B16FA3B3E3}"/>
              </a:ext>
            </a:extLst>
          </p:cNvPr>
          <p:cNvSpPr txBox="1">
            <a:spLocks/>
          </p:cNvSpPr>
          <p:nvPr/>
        </p:nvSpPr>
        <p:spPr bwMode="black">
          <a:xfrm>
            <a:off x="8290845" y="5670637"/>
            <a:ext cx="3698395" cy="632211"/>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GB" sz="1500" dirty="0"/>
              <a:t>Science – lifecycles, ageing and healthy living</a:t>
            </a:r>
          </a:p>
        </p:txBody>
      </p:sp>
    </p:spTree>
    <p:extLst>
      <p:ext uri="{BB962C8B-B14F-4D97-AF65-F5344CB8AC3E}">
        <p14:creationId xmlns:p14="http://schemas.microsoft.com/office/powerpoint/2010/main" val="30354470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C1BEA-BFF2-7581-0FE7-B0C33000B904}"/>
              </a:ext>
            </a:extLst>
          </p:cNvPr>
          <p:cNvSpPr>
            <a:spLocks noGrp="1"/>
          </p:cNvSpPr>
          <p:nvPr>
            <p:ph type="title"/>
          </p:nvPr>
        </p:nvSpPr>
        <p:spPr>
          <a:xfrm>
            <a:off x="2231136" y="233172"/>
            <a:ext cx="7729728" cy="1188720"/>
          </a:xfrm>
        </p:spPr>
        <p:txBody>
          <a:bodyPr/>
          <a:lstStyle/>
          <a:p>
            <a:r>
              <a:rPr lang="en-GB" dirty="0"/>
              <a:t>Fantastic and fun learning!</a:t>
            </a:r>
          </a:p>
        </p:txBody>
      </p:sp>
      <p:pic>
        <p:nvPicPr>
          <p:cNvPr id="4" name="Picture 3">
            <a:extLst>
              <a:ext uri="{FF2B5EF4-FFF2-40B4-BE49-F238E27FC236}">
                <a16:creationId xmlns:a16="http://schemas.microsoft.com/office/drawing/2014/main" id="{169C1E06-E32E-F80F-8F22-00700FE4B08A}"/>
              </a:ext>
            </a:extLst>
          </p:cNvPr>
          <p:cNvPicPr>
            <a:picLocks noChangeAspect="1"/>
          </p:cNvPicPr>
          <p:nvPr/>
        </p:nvPicPr>
        <p:blipFill>
          <a:blip r:embed="rId2"/>
          <a:stretch>
            <a:fillRect/>
          </a:stretch>
        </p:blipFill>
        <p:spPr>
          <a:xfrm>
            <a:off x="417419" y="1706498"/>
            <a:ext cx="3627434" cy="2414225"/>
          </a:xfrm>
          <a:prstGeom prst="rect">
            <a:avLst/>
          </a:prstGeom>
        </p:spPr>
      </p:pic>
      <p:pic>
        <p:nvPicPr>
          <p:cNvPr id="5" name="Picture 4">
            <a:extLst>
              <a:ext uri="{FF2B5EF4-FFF2-40B4-BE49-F238E27FC236}">
                <a16:creationId xmlns:a16="http://schemas.microsoft.com/office/drawing/2014/main" id="{DEDB19C6-262E-B1EC-83AE-382DBADE0F03}"/>
              </a:ext>
            </a:extLst>
          </p:cNvPr>
          <p:cNvPicPr>
            <a:picLocks noChangeAspect="1"/>
          </p:cNvPicPr>
          <p:nvPr/>
        </p:nvPicPr>
        <p:blipFill>
          <a:blip r:embed="rId3"/>
          <a:stretch>
            <a:fillRect/>
          </a:stretch>
        </p:blipFill>
        <p:spPr>
          <a:xfrm>
            <a:off x="4638929" y="2422840"/>
            <a:ext cx="2914141" cy="3395766"/>
          </a:xfrm>
          <a:prstGeom prst="rect">
            <a:avLst/>
          </a:prstGeom>
        </p:spPr>
      </p:pic>
      <p:pic>
        <p:nvPicPr>
          <p:cNvPr id="6" name="Picture 5">
            <a:extLst>
              <a:ext uri="{FF2B5EF4-FFF2-40B4-BE49-F238E27FC236}">
                <a16:creationId xmlns:a16="http://schemas.microsoft.com/office/drawing/2014/main" id="{5FD0B15D-610C-7AD0-3795-106D49F8D540}"/>
              </a:ext>
            </a:extLst>
          </p:cNvPr>
          <p:cNvPicPr>
            <a:picLocks noChangeAspect="1"/>
          </p:cNvPicPr>
          <p:nvPr/>
        </p:nvPicPr>
        <p:blipFill>
          <a:blip r:embed="rId4"/>
          <a:stretch>
            <a:fillRect/>
          </a:stretch>
        </p:blipFill>
        <p:spPr>
          <a:xfrm>
            <a:off x="417419" y="4376234"/>
            <a:ext cx="3627434" cy="2373680"/>
          </a:xfrm>
          <a:prstGeom prst="rect">
            <a:avLst/>
          </a:prstGeom>
        </p:spPr>
      </p:pic>
      <p:pic>
        <p:nvPicPr>
          <p:cNvPr id="8" name="Picture 7">
            <a:extLst>
              <a:ext uri="{FF2B5EF4-FFF2-40B4-BE49-F238E27FC236}">
                <a16:creationId xmlns:a16="http://schemas.microsoft.com/office/drawing/2014/main" id="{B921363B-C79F-0DBA-B4A4-DA1DC8ACA6AA}"/>
              </a:ext>
            </a:extLst>
          </p:cNvPr>
          <p:cNvPicPr>
            <a:picLocks noChangeAspect="1"/>
          </p:cNvPicPr>
          <p:nvPr/>
        </p:nvPicPr>
        <p:blipFill>
          <a:blip r:embed="rId5"/>
          <a:stretch>
            <a:fillRect/>
          </a:stretch>
        </p:blipFill>
        <p:spPr>
          <a:xfrm>
            <a:off x="8147146" y="2944274"/>
            <a:ext cx="2755631" cy="3761558"/>
          </a:xfrm>
          <a:prstGeom prst="rect">
            <a:avLst/>
          </a:prstGeom>
        </p:spPr>
      </p:pic>
      <p:pic>
        <p:nvPicPr>
          <p:cNvPr id="7" name="Picture 6">
            <a:extLst>
              <a:ext uri="{FF2B5EF4-FFF2-40B4-BE49-F238E27FC236}">
                <a16:creationId xmlns:a16="http://schemas.microsoft.com/office/drawing/2014/main" id="{93E40F9D-CECC-15DF-ECFA-45BAE8E331D6}"/>
              </a:ext>
            </a:extLst>
          </p:cNvPr>
          <p:cNvPicPr>
            <a:picLocks noChangeAspect="1"/>
          </p:cNvPicPr>
          <p:nvPr/>
        </p:nvPicPr>
        <p:blipFill>
          <a:blip r:embed="rId6"/>
          <a:stretch>
            <a:fillRect/>
          </a:stretch>
        </p:blipFill>
        <p:spPr>
          <a:xfrm>
            <a:off x="9346481" y="1706498"/>
            <a:ext cx="2428100" cy="2414225"/>
          </a:xfrm>
          <a:prstGeom prst="rect">
            <a:avLst/>
          </a:prstGeom>
        </p:spPr>
      </p:pic>
    </p:spTree>
    <p:extLst>
      <p:ext uri="{BB962C8B-B14F-4D97-AF65-F5344CB8AC3E}">
        <p14:creationId xmlns:p14="http://schemas.microsoft.com/office/powerpoint/2010/main" val="33251858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2754D-5E5C-0551-4B59-91F8AD1486B3}"/>
              </a:ext>
            </a:extLst>
          </p:cNvPr>
          <p:cNvSpPr>
            <a:spLocks noGrp="1"/>
          </p:cNvSpPr>
          <p:nvPr>
            <p:ph type="title"/>
          </p:nvPr>
        </p:nvSpPr>
        <p:spPr/>
        <p:txBody>
          <a:bodyPr>
            <a:normAutofit fontScale="90000"/>
          </a:bodyPr>
          <a:lstStyle/>
          <a:p>
            <a:r>
              <a:rPr lang="en-GB" dirty="0"/>
              <a:t>Send:</a:t>
            </a:r>
            <a:br>
              <a:rPr lang="en-GB" dirty="0"/>
            </a:br>
            <a:r>
              <a:rPr lang="en-GB" dirty="0"/>
              <a:t>Special educational needs &amp; disability</a:t>
            </a:r>
          </a:p>
        </p:txBody>
      </p:sp>
    </p:spTree>
    <p:extLst>
      <p:ext uri="{BB962C8B-B14F-4D97-AF65-F5344CB8AC3E}">
        <p14:creationId xmlns:p14="http://schemas.microsoft.com/office/powerpoint/2010/main" val="41813323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C5512-E423-5988-2147-8A08A2D88693}"/>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038249A-FB43-22AC-E31A-CC36DEABF5EA}"/>
              </a:ext>
            </a:extLst>
          </p:cNvPr>
          <p:cNvSpPr>
            <a:spLocks noGrp="1"/>
          </p:cNvSpPr>
          <p:nvPr>
            <p:ph type="title"/>
          </p:nvPr>
        </p:nvSpPr>
        <p:spPr>
          <a:xfrm>
            <a:off x="135467" y="151893"/>
            <a:ext cx="11895666" cy="1188720"/>
          </a:xfrm>
        </p:spPr>
        <p:txBody>
          <a:bodyPr>
            <a:normAutofit/>
          </a:bodyPr>
          <a:lstStyle/>
          <a:p>
            <a:r>
              <a:rPr lang="en-GB" dirty="0"/>
              <a:t>If you have an initial concern about your child’s progress, behaviour or provision: </a:t>
            </a:r>
          </a:p>
        </p:txBody>
      </p:sp>
      <p:sp>
        <p:nvSpPr>
          <p:cNvPr id="6" name="Title 4">
            <a:extLst>
              <a:ext uri="{FF2B5EF4-FFF2-40B4-BE49-F238E27FC236}">
                <a16:creationId xmlns:a16="http://schemas.microsoft.com/office/drawing/2014/main" id="{314CE76F-2082-141D-20BF-4CC0E2E6FE77}"/>
              </a:ext>
            </a:extLst>
          </p:cNvPr>
          <p:cNvSpPr txBox="1">
            <a:spLocks/>
          </p:cNvSpPr>
          <p:nvPr/>
        </p:nvSpPr>
        <p:spPr bwMode="black">
          <a:xfrm>
            <a:off x="3303058" y="1515026"/>
            <a:ext cx="5585883" cy="67784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GB" sz="2000" dirty="0"/>
              <a:t>Speak to the class teacher</a:t>
            </a:r>
          </a:p>
        </p:txBody>
      </p:sp>
      <p:sp>
        <p:nvSpPr>
          <p:cNvPr id="10" name="Title 4">
            <a:extLst>
              <a:ext uri="{FF2B5EF4-FFF2-40B4-BE49-F238E27FC236}">
                <a16:creationId xmlns:a16="http://schemas.microsoft.com/office/drawing/2014/main" id="{4EF1715A-33FD-9B63-512A-A7FEA7836FC8}"/>
              </a:ext>
            </a:extLst>
          </p:cNvPr>
          <p:cNvSpPr txBox="1">
            <a:spLocks/>
          </p:cNvSpPr>
          <p:nvPr/>
        </p:nvSpPr>
        <p:spPr bwMode="black">
          <a:xfrm>
            <a:off x="3290358" y="2367279"/>
            <a:ext cx="5585883" cy="67784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GB" sz="2000" dirty="0"/>
              <a:t>Speak to the phase leader</a:t>
            </a:r>
          </a:p>
        </p:txBody>
      </p:sp>
      <p:sp>
        <p:nvSpPr>
          <p:cNvPr id="12" name="Title 4">
            <a:extLst>
              <a:ext uri="{FF2B5EF4-FFF2-40B4-BE49-F238E27FC236}">
                <a16:creationId xmlns:a16="http://schemas.microsoft.com/office/drawing/2014/main" id="{4A1875E2-0832-D703-78BA-D177C125BF57}"/>
              </a:ext>
            </a:extLst>
          </p:cNvPr>
          <p:cNvSpPr txBox="1">
            <a:spLocks/>
          </p:cNvSpPr>
          <p:nvPr/>
        </p:nvSpPr>
        <p:spPr bwMode="black">
          <a:xfrm>
            <a:off x="2652713" y="3219532"/>
            <a:ext cx="6886573" cy="937601"/>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GB" sz="2000" dirty="0"/>
              <a:t>Speak to the assistant </a:t>
            </a:r>
            <a:r>
              <a:rPr lang="en-GB" sz="2000" dirty="0" err="1"/>
              <a:t>sendco</a:t>
            </a:r>
            <a:r>
              <a:rPr lang="en-GB" sz="2000" dirty="0"/>
              <a:t> (on the ks2 playground at the start of the day</a:t>
            </a:r>
          </a:p>
        </p:txBody>
      </p:sp>
      <p:sp>
        <p:nvSpPr>
          <p:cNvPr id="14" name="Title 4">
            <a:extLst>
              <a:ext uri="{FF2B5EF4-FFF2-40B4-BE49-F238E27FC236}">
                <a16:creationId xmlns:a16="http://schemas.microsoft.com/office/drawing/2014/main" id="{809CCB4D-62B2-A0E3-9125-83EDA134EF25}"/>
              </a:ext>
            </a:extLst>
          </p:cNvPr>
          <p:cNvSpPr txBox="1">
            <a:spLocks/>
          </p:cNvSpPr>
          <p:nvPr/>
        </p:nvSpPr>
        <p:spPr bwMode="black">
          <a:xfrm>
            <a:off x="1241690" y="4331546"/>
            <a:ext cx="9708619" cy="1961560"/>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GB" sz="2000" dirty="0"/>
              <a:t>If your child is already within the </a:t>
            </a:r>
            <a:r>
              <a:rPr lang="en-GB" sz="2000" dirty="0" err="1"/>
              <a:t>sen</a:t>
            </a:r>
            <a:r>
              <a:rPr lang="en-GB" sz="2000" dirty="0"/>
              <a:t> system, it may be appropriate to contact the </a:t>
            </a:r>
            <a:r>
              <a:rPr lang="en-GB" sz="2000" dirty="0" err="1"/>
              <a:t>sendco</a:t>
            </a:r>
            <a:r>
              <a:rPr lang="en-GB" sz="2000" dirty="0"/>
              <a:t> directly:</a:t>
            </a:r>
          </a:p>
          <a:p>
            <a:endParaRPr lang="en-GB" sz="2000" dirty="0"/>
          </a:p>
          <a:p>
            <a:r>
              <a:rPr lang="en-GB" sz="2000" dirty="0"/>
              <a:t>Email: </a:t>
            </a:r>
            <a:r>
              <a:rPr lang="en-GB" sz="2000" dirty="0">
                <a:hlinkClick r:id="rId2"/>
              </a:rPr>
              <a:t>senco@cliftonvilleprimary.co.uk</a:t>
            </a:r>
            <a:endParaRPr lang="en-GB" sz="2000" dirty="0"/>
          </a:p>
          <a:p>
            <a:endParaRPr lang="en-GB" sz="2000" dirty="0"/>
          </a:p>
          <a:p>
            <a:r>
              <a:rPr lang="en-GB" sz="2000" dirty="0"/>
              <a:t>01843 227575</a:t>
            </a:r>
          </a:p>
        </p:txBody>
      </p:sp>
    </p:spTree>
    <p:extLst>
      <p:ext uri="{BB962C8B-B14F-4D97-AF65-F5344CB8AC3E}">
        <p14:creationId xmlns:p14="http://schemas.microsoft.com/office/powerpoint/2010/main" val="2971626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EB93F-A482-1F8A-D074-727FCE8ABC46}"/>
              </a:ext>
            </a:extLst>
          </p:cNvPr>
          <p:cNvSpPr>
            <a:spLocks noGrp="1"/>
          </p:cNvSpPr>
          <p:nvPr>
            <p:ph type="title"/>
          </p:nvPr>
        </p:nvSpPr>
        <p:spPr/>
        <p:txBody>
          <a:bodyPr/>
          <a:lstStyle/>
          <a:p>
            <a:r>
              <a:rPr lang="en-GB" dirty="0"/>
              <a:t>home learning</a:t>
            </a:r>
          </a:p>
        </p:txBody>
      </p:sp>
    </p:spTree>
    <p:extLst>
      <p:ext uri="{BB962C8B-B14F-4D97-AF65-F5344CB8AC3E}">
        <p14:creationId xmlns:p14="http://schemas.microsoft.com/office/powerpoint/2010/main" val="6176088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04F45-8902-EF9A-7E2A-E317FCE8FA5F}"/>
              </a:ext>
            </a:extLst>
          </p:cNvPr>
          <p:cNvSpPr>
            <a:spLocks noGrp="1"/>
          </p:cNvSpPr>
          <p:nvPr>
            <p:ph type="title"/>
          </p:nvPr>
        </p:nvSpPr>
        <p:spPr>
          <a:xfrm>
            <a:off x="2231136" y="403789"/>
            <a:ext cx="7729728" cy="1188720"/>
          </a:xfrm>
        </p:spPr>
        <p:txBody>
          <a:bodyPr/>
          <a:lstStyle/>
          <a:p>
            <a:r>
              <a:rPr lang="en-GB" dirty="0"/>
              <a:t>Reading 4 pleasure</a:t>
            </a:r>
            <a:br>
              <a:rPr lang="en-GB" dirty="0"/>
            </a:br>
            <a:r>
              <a:rPr lang="en-GB" dirty="0"/>
              <a:t>accelerated reading</a:t>
            </a:r>
          </a:p>
        </p:txBody>
      </p:sp>
      <p:sp>
        <p:nvSpPr>
          <p:cNvPr id="4" name="TextBox 3">
            <a:extLst>
              <a:ext uri="{FF2B5EF4-FFF2-40B4-BE49-F238E27FC236}">
                <a16:creationId xmlns:a16="http://schemas.microsoft.com/office/drawing/2014/main" id="{63210CDC-C74D-7A32-5101-02A199B2DDB3}"/>
              </a:ext>
            </a:extLst>
          </p:cNvPr>
          <p:cNvSpPr txBox="1"/>
          <p:nvPr/>
        </p:nvSpPr>
        <p:spPr>
          <a:xfrm>
            <a:off x="0" y="2048351"/>
            <a:ext cx="12003479" cy="892552"/>
          </a:xfrm>
          <a:prstGeom prst="rect">
            <a:avLst/>
          </a:prstGeom>
          <a:noFill/>
        </p:spPr>
        <p:txBody>
          <a:bodyPr wrap="square" rtlCol="0">
            <a:spAutoFit/>
          </a:bodyPr>
          <a:lstStyle/>
          <a:p>
            <a:pPr algn="ctr"/>
            <a:r>
              <a:rPr lang="en-GB" sz="2600" u="sng" dirty="0"/>
              <a:t>Please try to ensure that your child reads every day – it is so important to their development!</a:t>
            </a:r>
          </a:p>
        </p:txBody>
      </p:sp>
      <p:pic>
        <p:nvPicPr>
          <p:cNvPr id="9" name="Picture 8">
            <a:extLst>
              <a:ext uri="{FF2B5EF4-FFF2-40B4-BE49-F238E27FC236}">
                <a16:creationId xmlns:a16="http://schemas.microsoft.com/office/drawing/2014/main" id="{90B42729-E2D6-DD31-32C7-9B179BE44D64}"/>
              </a:ext>
            </a:extLst>
          </p:cNvPr>
          <p:cNvPicPr>
            <a:picLocks noChangeAspect="1"/>
          </p:cNvPicPr>
          <p:nvPr/>
        </p:nvPicPr>
        <p:blipFill>
          <a:blip r:embed="rId2"/>
          <a:stretch>
            <a:fillRect/>
          </a:stretch>
        </p:blipFill>
        <p:spPr>
          <a:xfrm>
            <a:off x="10087683" y="225922"/>
            <a:ext cx="2010056" cy="1543265"/>
          </a:xfrm>
          <a:prstGeom prst="rect">
            <a:avLst/>
          </a:prstGeom>
        </p:spPr>
      </p:pic>
      <p:pic>
        <p:nvPicPr>
          <p:cNvPr id="11" name="Picture 10">
            <a:extLst>
              <a:ext uri="{FF2B5EF4-FFF2-40B4-BE49-F238E27FC236}">
                <a16:creationId xmlns:a16="http://schemas.microsoft.com/office/drawing/2014/main" id="{A8307B82-0857-ACA4-C3B8-DF5335DA3538}"/>
              </a:ext>
            </a:extLst>
          </p:cNvPr>
          <p:cNvPicPr>
            <a:picLocks noChangeAspect="1"/>
          </p:cNvPicPr>
          <p:nvPr/>
        </p:nvPicPr>
        <p:blipFill>
          <a:blip r:embed="rId3"/>
          <a:stretch>
            <a:fillRect/>
          </a:stretch>
        </p:blipFill>
        <p:spPr>
          <a:xfrm>
            <a:off x="94260" y="225922"/>
            <a:ext cx="1933845" cy="1543265"/>
          </a:xfrm>
          <a:prstGeom prst="rect">
            <a:avLst/>
          </a:prstGeom>
        </p:spPr>
      </p:pic>
      <p:pic>
        <p:nvPicPr>
          <p:cNvPr id="13" name="Picture 12">
            <a:extLst>
              <a:ext uri="{FF2B5EF4-FFF2-40B4-BE49-F238E27FC236}">
                <a16:creationId xmlns:a16="http://schemas.microsoft.com/office/drawing/2014/main" id="{F822F56E-0136-3775-A3A1-0B1CA23F36EB}"/>
              </a:ext>
            </a:extLst>
          </p:cNvPr>
          <p:cNvPicPr>
            <a:picLocks noChangeAspect="1"/>
          </p:cNvPicPr>
          <p:nvPr/>
        </p:nvPicPr>
        <p:blipFill>
          <a:blip r:embed="rId4"/>
          <a:stretch>
            <a:fillRect/>
          </a:stretch>
        </p:blipFill>
        <p:spPr>
          <a:xfrm>
            <a:off x="410141" y="3429000"/>
            <a:ext cx="5427599" cy="2642175"/>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0829A0D5-5377-3216-9F35-296088C5A224}"/>
              </a:ext>
            </a:extLst>
          </p:cNvPr>
          <p:cNvPicPr>
            <a:picLocks noChangeAspect="1"/>
          </p:cNvPicPr>
          <p:nvPr/>
        </p:nvPicPr>
        <p:blipFill>
          <a:blip r:embed="rId5"/>
          <a:stretch>
            <a:fillRect/>
          </a:stretch>
        </p:blipFill>
        <p:spPr>
          <a:xfrm>
            <a:off x="6392735" y="3917098"/>
            <a:ext cx="5389124" cy="14582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497974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6C26B-8F92-A132-7774-CB924652EA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FDC7C1-34FC-A9C5-B91A-622331BC417F}"/>
              </a:ext>
            </a:extLst>
          </p:cNvPr>
          <p:cNvSpPr>
            <a:spLocks noGrp="1"/>
          </p:cNvSpPr>
          <p:nvPr>
            <p:ph type="title"/>
          </p:nvPr>
        </p:nvSpPr>
        <p:spPr>
          <a:xfrm>
            <a:off x="2231136" y="403789"/>
            <a:ext cx="7729728" cy="1188720"/>
          </a:xfrm>
        </p:spPr>
        <p:txBody>
          <a:bodyPr/>
          <a:lstStyle/>
          <a:p>
            <a:r>
              <a:rPr lang="en-GB" dirty="0"/>
              <a:t>Reading 4 pleasure</a:t>
            </a:r>
            <a:br>
              <a:rPr lang="en-GB" dirty="0"/>
            </a:br>
            <a:r>
              <a:rPr lang="en-GB" dirty="0"/>
              <a:t>accelerated reading</a:t>
            </a:r>
          </a:p>
        </p:txBody>
      </p:sp>
      <p:sp>
        <p:nvSpPr>
          <p:cNvPr id="4" name="TextBox 3">
            <a:extLst>
              <a:ext uri="{FF2B5EF4-FFF2-40B4-BE49-F238E27FC236}">
                <a16:creationId xmlns:a16="http://schemas.microsoft.com/office/drawing/2014/main" id="{472D49D8-A638-B2A0-F5A8-4D89B7A552A8}"/>
              </a:ext>
            </a:extLst>
          </p:cNvPr>
          <p:cNvSpPr txBox="1"/>
          <p:nvPr/>
        </p:nvSpPr>
        <p:spPr>
          <a:xfrm>
            <a:off x="0" y="2048351"/>
            <a:ext cx="12003479" cy="892552"/>
          </a:xfrm>
          <a:prstGeom prst="rect">
            <a:avLst/>
          </a:prstGeom>
          <a:noFill/>
        </p:spPr>
        <p:txBody>
          <a:bodyPr wrap="square" rtlCol="0">
            <a:spAutoFit/>
          </a:bodyPr>
          <a:lstStyle/>
          <a:p>
            <a:pPr algn="ctr"/>
            <a:r>
              <a:rPr lang="en-GB" sz="2600" u="sng" dirty="0"/>
              <a:t>Please try to ensure that your child reads every day – it is so important to their development!</a:t>
            </a:r>
          </a:p>
        </p:txBody>
      </p:sp>
      <p:pic>
        <p:nvPicPr>
          <p:cNvPr id="9" name="Picture 8">
            <a:extLst>
              <a:ext uri="{FF2B5EF4-FFF2-40B4-BE49-F238E27FC236}">
                <a16:creationId xmlns:a16="http://schemas.microsoft.com/office/drawing/2014/main" id="{9A650DB2-B2D5-FF27-0D01-EF32D25A8658}"/>
              </a:ext>
            </a:extLst>
          </p:cNvPr>
          <p:cNvPicPr>
            <a:picLocks noChangeAspect="1"/>
          </p:cNvPicPr>
          <p:nvPr/>
        </p:nvPicPr>
        <p:blipFill>
          <a:blip r:embed="rId2"/>
          <a:stretch>
            <a:fillRect/>
          </a:stretch>
        </p:blipFill>
        <p:spPr>
          <a:xfrm>
            <a:off x="10087683" y="225922"/>
            <a:ext cx="2010056" cy="1543265"/>
          </a:xfrm>
          <a:prstGeom prst="rect">
            <a:avLst/>
          </a:prstGeom>
        </p:spPr>
      </p:pic>
      <p:pic>
        <p:nvPicPr>
          <p:cNvPr id="11" name="Picture 10">
            <a:extLst>
              <a:ext uri="{FF2B5EF4-FFF2-40B4-BE49-F238E27FC236}">
                <a16:creationId xmlns:a16="http://schemas.microsoft.com/office/drawing/2014/main" id="{E83E61EB-3DEF-C557-8610-8B330D0BEFAE}"/>
              </a:ext>
            </a:extLst>
          </p:cNvPr>
          <p:cNvPicPr>
            <a:picLocks noChangeAspect="1"/>
          </p:cNvPicPr>
          <p:nvPr/>
        </p:nvPicPr>
        <p:blipFill>
          <a:blip r:embed="rId3"/>
          <a:stretch>
            <a:fillRect/>
          </a:stretch>
        </p:blipFill>
        <p:spPr>
          <a:xfrm>
            <a:off x="94260" y="225922"/>
            <a:ext cx="1933845" cy="1543265"/>
          </a:xfrm>
          <a:prstGeom prst="rect">
            <a:avLst/>
          </a:prstGeom>
        </p:spPr>
      </p:pic>
      <p:pic>
        <p:nvPicPr>
          <p:cNvPr id="5" name="Picture 4">
            <a:extLst>
              <a:ext uri="{FF2B5EF4-FFF2-40B4-BE49-F238E27FC236}">
                <a16:creationId xmlns:a16="http://schemas.microsoft.com/office/drawing/2014/main" id="{E2720080-77A4-B4DD-4834-95CBE7905F88}"/>
              </a:ext>
            </a:extLst>
          </p:cNvPr>
          <p:cNvPicPr>
            <a:picLocks noChangeAspect="1"/>
          </p:cNvPicPr>
          <p:nvPr/>
        </p:nvPicPr>
        <p:blipFill>
          <a:blip r:embed="rId4"/>
          <a:stretch>
            <a:fillRect/>
          </a:stretch>
        </p:blipFill>
        <p:spPr>
          <a:xfrm>
            <a:off x="906429" y="2940903"/>
            <a:ext cx="10379142" cy="36911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165918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DC3BF42-BD26-867D-92A2-B588A83FED96}"/>
              </a:ext>
            </a:extLst>
          </p:cNvPr>
          <p:cNvSpPr txBox="1"/>
          <p:nvPr/>
        </p:nvSpPr>
        <p:spPr>
          <a:xfrm>
            <a:off x="6855228" y="197345"/>
            <a:ext cx="5200998" cy="6186309"/>
          </a:xfrm>
          <a:prstGeom prst="rect">
            <a:avLst/>
          </a:prstGeom>
          <a:noFill/>
        </p:spPr>
        <p:txBody>
          <a:bodyPr wrap="square">
            <a:spAutoFit/>
          </a:bodyPr>
          <a:lstStyle/>
          <a:p>
            <a:pPr algn="ctr"/>
            <a:r>
              <a:rPr lang="en-GB" u="sng" dirty="0"/>
              <a:t>FREE Summer Reading Challenge</a:t>
            </a:r>
          </a:p>
          <a:p>
            <a:pPr algn="just"/>
            <a:r>
              <a:rPr lang="en-GB" dirty="0"/>
              <a:t>This year’s Challenge is </a:t>
            </a:r>
            <a:r>
              <a:rPr lang="en-GB" b="1" dirty="0"/>
              <a:t>Read to the Beat</a:t>
            </a:r>
            <a:r>
              <a:rPr lang="en-GB" dirty="0"/>
              <a:t>!, delivered by The Reading Agency in partnership with public libraries and powered by Universal Music Group UK. The theme inspires children to explore the connection between stories and songs, discovering how reading and music both ignite imagination and creativity.</a:t>
            </a:r>
          </a:p>
          <a:p>
            <a:pPr algn="just"/>
            <a:endParaRPr lang="en-GB" dirty="0"/>
          </a:p>
          <a:p>
            <a:pPr algn="just"/>
            <a:r>
              <a:rPr lang="en-GB" dirty="0"/>
              <a:t>Children sign up through their local library. They borrow and read books of their choice during the summer, collecting special stickers and rewards along the way. Library staff and volunteers help children to discover new books that suit their interests and reading level and run a programme of free themed activities in the library.</a:t>
            </a:r>
          </a:p>
          <a:p>
            <a:pPr algn="just"/>
            <a:endParaRPr lang="en-GB" dirty="0"/>
          </a:p>
          <a:p>
            <a:pPr algn="just"/>
            <a:r>
              <a:rPr lang="en-GB" dirty="0"/>
              <a:t>Children can take part online, too! www.summerreadingchallenge.org.uk</a:t>
            </a:r>
          </a:p>
          <a:p>
            <a:pPr algn="just"/>
            <a:endParaRPr lang="en-GB" dirty="0"/>
          </a:p>
          <a:p>
            <a:pPr algn="just"/>
            <a:r>
              <a:rPr lang="en-GB" dirty="0"/>
              <a:t>The Challenge has already started in Kent libraries. </a:t>
            </a:r>
          </a:p>
          <a:p>
            <a:pPr algn="just"/>
            <a:r>
              <a:rPr lang="en-GB" dirty="0"/>
              <a:t>Head to your local library this summer and sign up!</a:t>
            </a:r>
          </a:p>
        </p:txBody>
      </p:sp>
      <p:pic>
        <p:nvPicPr>
          <p:cNvPr id="3" name="Picture 2">
            <a:extLst>
              <a:ext uri="{FF2B5EF4-FFF2-40B4-BE49-F238E27FC236}">
                <a16:creationId xmlns:a16="http://schemas.microsoft.com/office/drawing/2014/main" id="{ACEBF51A-D091-D811-5347-48CDD6EADA48}"/>
              </a:ext>
            </a:extLst>
          </p:cNvPr>
          <p:cNvPicPr>
            <a:picLocks noChangeAspect="1"/>
          </p:cNvPicPr>
          <p:nvPr/>
        </p:nvPicPr>
        <p:blipFill>
          <a:blip r:embed="rId2"/>
          <a:stretch>
            <a:fillRect/>
          </a:stretch>
        </p:blipFill>
        <p:spPr>
          <a:xfrm>
            <a:off x="426585" y="685416"/>
            <a:ext cx="5973009" cy="5487166"/>
          </a:xfrm>
          <a:prstGeom prst="rect">
            <a:avLst/>
          </a:prstGeom>
        </p:spPr>
      </p:pic>
    </p:spTree>
    <p:extLst>
      <p:ext uri="{BB962C8B-B14F-4D97-AF65-F5344CB8AC3E}">
        <p14:creationId xmlns:p14="http://schemas.microsoft.com/office/powerpoint/2010/main" val="33313556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BBA49-1519-A805-B05F-BB3F3F120746}"/>
              </a:ext>
            </a:extLst>
          </p:cNvPr>
          <p:cNvSpPr>
            <a:spLocks noGrp="1"/>
          </p:cNvSpPr>
          <p:nvPr>
            <p:ph type="title"/>
          </p:nvPr>
        </p:nvSpPr>
        <p:spPr/>
        <p:txBody>
          <a:bodyPr/>
          <a:lstStyle/>
          <a:p>
            <a:r>
              <a:rPr lang="en-GB" dirty="0"/>
              <a:t>maths</a:t>
            </a:r>
          </a:p>
        </p:txBody>
      </p:sp>
      <p:pic>
        <p:nvPicPr>
          <p:cNvPr id="5" name="Picture 4">
            <a:extLst>
              <a:ext uri="{FF2B5EF4-FFF2-40B4-BE49-F238E27FC236}">
                <a16:creationId xmlns:a16="http://schemas.microsoft.com/office/drawing/2014/main" id="{95A7B227-6C68-173E-ACBC-8A5D41923A39}"/>
              </a:ext>
            </a:extLst>
          </p:cNvPr>
          <p:cNvPicPr>
            <a:picLocks noChangeAspect="1"/>
          </p:cNvPicPr>
          <p:nvPr/>
        </p:nvPicPr>
        <p:blipFill>
          <a:blip r:embed="rId2"/>
          <a:stretch>
            <a:fillRect/>
          </a:stretch>
        </p:blipFill>
        <p:spPr>
          <a:xfrm>
            <a:off x="675972" y="2868071"/>
            <a:ext cx="6478213" cy="2753241"/>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48ACCB5E-9AC1-D2C0-B3B5-1BD12B6AAC5C}"/>
              </a:ext>
            </a:extLst>
          </p:cNvPr>
          <p:cNvPicPr>
            <a:picLocks noChangeAspect="1"/>
          </p:cNvPicPr>
          <p:nvPr/>
        </p:nvPicPr>
        <p:blipFill>
          <a:blip r:embed="rId3"/>
          <a:stretch>
            <a:fillRect/>
          </a:stretch>
        </p:blipFill>
        <p:spPr>
          <a:xfrm>
            <a:off x="7744184" y="2867722"/>
            <a:ext cx="3771844" cy="275359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459057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4CD98-9DAE-C06A-3021-6C73EFEA65CD}"/>
              </a:ext>
            </a:extLst>
          </p:cNvPr>
          <p:cNvSpPr>
            <a:spLocks noGrp="1"/>
          </p:cNvSpPr>
          <p:nvPr>
            <p:ph type="title"/>
          </p:nvPr>
        </p:nvSpPr>
        <p:spPr/>
        <p:txBody>
          <a:bodyPr/>
          <a:lstStyle/>
          <a:p>
            <a:r>
              <a:rPr lang="en-GB" dirty="0"/>
              <a:t>spellings</a:t>
            </a:r>
          </a:p>
        </p:txBody>
      </p:sp>
      <p:sp>
        <p:nvSpPr>
          <p:cNvPr id="3" name="Content Placeholder 2">
            <a:extLst>
              <a:ext uri="{FF2B5EF4-FFF2-40B4-BE49-F238E27FC236}">
                <a16:creationId xmlns:a16="http://schemas.microsoft.com/office/drawing/2014/main" id="{36A4E312-1EED-5122-D738-27B8095FB1CA}"/>
              </a:ext>
            </a:extLst>
          </p:cNvPr>
          <p:cNvSpPr>
            <a:spLocks noGrp="1"/>
          </p:cNvSpPr>
          <p:nvPr>
            <p:ph idx="1"/>
          </p:nvPr>
        </p:nvSpPr>
        <p:spPr/>
        <p:txBody>
          <a:bodyPr>
            <a:noAutofit/>
          </a:bodyPr>
          <a:lstStyle/>
          <a:p>
            <a:r>
              <a:rPr lang="en-GB" sz="2000" dirty="0"/>
              <a:t>Each child will have a purple spelling journal </a:t>
            </a:r>
          </a:p>
          <a:p>
            <a:r>
              <a:rPr lang="en-GB" sz="2000" dirty="0"/>
              <a:t>Weekly spelling list stuck in (not handwritten out by children in case of errors)</a:t>
            </a:r>
          </a:p>
          <a:p>
            <a:r>
              <a:rPr lang="en-GB" sz="2000" dirty="0"/>
              <a:t>Children can practise the spellings/focus rule at home using a variety of strategies</a:t>
            </a:r>
          </a:p>
          <a:p>
            <a:r>
              <a:rPr lang="en-GB" sz="2000" dirty="0"/>
              <a:t>Maximum of 2 double page spreads per week</a:t>
            </a:r>
          </a:p>
          <a:p>
            <a:r>
              <a:rPr lang="en-GB" sz="2000" dirty="0"/>
              <a:t>Journal goes home every night and back to school the next morning just like their reading record</a:t>
            </a:r>
          </a:p>
          <a:p>
            <a:r>
              <a:rPr lang="en-GB" sz="2000" dirty="0"/>
              <a:t>Back of book is personal spelling log – child records their score on the test and writes down the words that were spelt incorrectly to keep practising further</a:t>
            </a:r>
          </a:p>
        </p:txBody>
      </p:sp>
      <p:pic>
        <p:nvPicPr>
          <p:cNvPr id="4" name="Picture 3">
            <a:extLst>
              <a:ext uri="{FF2B5EF4-FFF2-40B4-BE49-F238E27FC236}">
                <a16:creationId xmlns:a16="http://schemas.microsoft.com/office/drawing/2014/main" id="{D68861F3-C23C-6BD3-F3DA-9753ABD37DD6}"/>
              </a:ext>
            </a:extLst>
          </p:cNvPr>
          <p:cNvPicPr>
            <a:picLocks noChangeAspect="1"/>
          </p:cNvPicPr>
          <p:nvPr/>
        </p:nvPicPr>
        <p:blipFill>
          <a:blip r:embed="rId2"/>
          <a:stretch>
            <a:fillRect/>
          </a:stretch>
        </p:blipFill>
        <p:spPr>
          <a:xfrm>
            <a:off x="0" y="2638044"/>
            <a:ext cx="2194159" cy="2882223"/>
          </a:xfrm>
          <a:prstGeom prst="rect">
            <a:avLst/>
          </a:prstGeom>
        </p:spPr>
      </p:pic>
      <p:pic>
        <p:nvPicPr>
          <p:cNvPr id="5" name="Picture 4">
            <a:extLst>
              <a:ext uri="{FF2B5EF4-FFF2-40B4-BE49-F238E27FC236}">
                <a16:creationId xmlns:a16="http://schemas.microsoft.com/office/drawing/2014/main" id="{21C9B4D4-4A5B-0EAA-AC1C-8E827B6E046A}"/>
              </a:ext>
            </a:extLst>
          </p:cNvPr>
          <p:cNvPicPr>
            <a:picLocks noChangeAspect="1"/>
          </p:cNvPicPr>
          <p:nvPr/>
        </p:nvPicPr>
        <p:blipFill>
          <a:blip r:embed="rId3"/>
          <a:stretch>
            <a:fillRect/>
          </a:stretch>
        </p:blipFill>
        <p:spPr>
          <a:xfrm>
            <a:off x="9960864" y="2636609"/>
            <a:ext cx="2194750" cy="2883658"/>
          </a:xfrm>
          <a:prstGeom prst="rect">
            <a:avLst/>
          </a:prstGeom>
        </p:spPr>
      </p:pic>
    </p:spTree>
    <p:extLst>
      <p:ext uri="{BB962C8B-B14F-4D97-AF65-F5344CB8AC3E}">
        <p14:creationId xmlns:p14="http://schemas.microsoft.com/office/powerpoint/2010/main" val="39510285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BD6E82-F98D-C398-3993-EA08DFF737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05880A-E021-2D3D-FCF2-37FC29EA92C8}"/>
              </a:ext>
            </a:extLst>
          </p:cNvPr>
          <p:cNvSpPr>
            <a:spLocks noGrp="1"/>
          </p:cNvSpPr>
          <p:nvPr>
            <p:ph type="title"/>
          </p:nvPr>
        </p:nvSpPr>
        <p:spPr/>
        <p:txBody>
          <a:bodyPr/>
          <a:lstStyle/>
          <a:p>
            <a:r>
              <a:rPr lang="en-GB" dirty="0"/>
              <a:t>Any questions?</a:t>
            </a:r>
          </a:p>
        </p:txBody>
      </p:sp>
    </p:spTree>
    <p:extLst>
      <p:ext uri="{BB962C8B-B14F-4D97-AF65-F5344CB8AC3E}">
        <p14:creationId xmlns:p14="http://schemas.microsoft.com/office/powerpoint/2010/main" val="301811404"/>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14A323E5527A64DA2B57A6993DD1D41" ma:contentTypeVersion="15" ma:contentTypeDescription="Create a new document." ma:contentTypeScope="" ma:versionID="907e132b7201bd7b6360e734acc13e40">
  <xsd:schema xmlns:xsd="http://www.w3.org/2001/XMLSchema" xmlns:xs="http://www.w3.org/2001/XMLSchema" xmlns:p="http://schemas.microsoft.com/office/2006/metadata/properties" xmlns:ns3="9913ebfa-e6be-4fee-8d75-ab236b548d63" targetNamespace="http://schemas.microsoft.com/office/2006/metadata/properties" ma:root="true" ma:fieldsID="ae0275cf0fb364310107330b4871c168" ns3:_="">
    <xsd:import namespace="9913ebfa-e6be-4fee-8d75-ab236b548d63"/>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element ref="ns3:MediaServiceObjectDetectorVersions" minOccurs="0"/>
                <xsd:element ref="ns3:_activity" minOccurs="0"/>
                <xsd:element ref="ns3:MediaServiceSystemTags" minOccurs="0"/>
                <xsd:element ref="ns3:MediaServiceSearchPropertie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13ebfa-e6be-4fee-8d75-ab236b548d6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_activity" ma:index="19" nillable="true" ma:displayName="_activity" ma:hidden="true" ma:internalName="_activity">
      <xsd:simpleType>
        <xsd:restriction base="dms:Note"/>
      </xsd:simpleType>
    </xsd:element>
    <xsd:element name="MediaServiceSystemTags" ma:index="20" nillable="true" ma:displayName="MediaServiceSystemTags" ma:hidden="true" ma:internalName="MediaServiceSystemTags" ma:readOnly="true">
      <xsd:simpleType>
        <xsd:restriction base="dms:Note"/>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9913ebfa-e6be-4fee-8d75-ab236b548d63" xsi:nil="true"/>
  </documentManagement>
</p:properties>
</file>

<file path=customXml/itemProps1.xml><?xml version="1.0" encoding="utf-8"?>
<ds:datastoreItem xmlns:ds="http://schemas.openxmlformats.org/officeDocument/2006/customXml" ds:itemID="{3FBAC85D-D3DA-4BC3-90C4-42D44ABE5EA4}">
  <ds:schemaRefs>
    <ds:schemaRef ds:uri="http://schemas.microsoft.com/sharepoint/v3/contenttype/forms"/>
  </ds:schemaRefs>
</ds:datastoreItem>
</file>

<file path=customXml/itemProps2.xml><?xml version="1.0" encoding="utf-8"?>
<ds:datastoreItem xmlns:ds="http://schemas.openxmlformats.org/officeDocument/2006/customXml" ds:itemID="{8ED9391C-1833-439E-96EB-74874E1E05C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13ebfa-e6be-4fee-8d75-ab236b548d6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1B7FD5D-9AD8-4C8C-8562-F347E867231E}">
  <ds:schemaRefs>
    <ds:schemaRef ds:uri="http://schemas.microsoft.com/office/2006/metadata/properties"/>
    <ds:schemaRef ds:uri="http://schemas.microsoft.com/office/infopath/2007/PartnerControls"/>
    <ds:schemaRef ds:uri="9913ebfa-e6be-4fee-8d75-ab236b548d63"/>
  </ds:schemaRefs>
</ds:datastoreItem>
</file>

<file path=docProps/app.xml><?xml version="1.0" encoding="utf-8"?>
<Properties xmlns="http://schemas.openxmlformats.org/officeDocument/2006/extended-properties" xmlns:vt="http://schemas.openxmlformats.org/officeDocument/2006/docPropsVTypes">
  <Template>TM10001115[[fn=Parcel]]</Template>
  <TotalTime>2316</TotalTime>
  <Words>948</Words>
  <Application>Microsoft Office PowerPoint</Application>
  <PresentationFormat>Widescreen</PresentationFormat>
  <Paragraphs>98</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Aptos</vt:lpstr>
      <vt:lpstr>Arial</vt:lpstr>
      <vt:lpstr>Gill Sans MT</vt:lpstr>
      <vt:lpstr>Segoe UI</vt:lpstr>
      <vt:lpstr>Parcel</vt:lpstr>
      <vt:lpstr>Year 5 2026-2027</vt:lpstr>
      <vt:lpstr>Meet the team!</vt:lpstr>
      <vt:lpstr>PowerPoint Presentation</vt:lpstr>
      <vt:lpstr>If you need to contact me</vt:lpstr>
      <vt:lpstr>To and from school</vt:lpstr>
      <vt:lpstr>Times of the day</vt:lpstr>
      <vt:lpstr>Walking home</vt:lpstr>
      <vt:lpstr>OPAL Play &amp; UNIFORM</vt:lpstr>
      <vt:lpstr>OPAL Play</vt:lpstr>
      <vt:lpstr>Active uniform</vt:lpstr>
      <vt:lpstr>Wider curriculum</vt:lpstr>
      <vt:lpstr>History – Early Islamic empire: what did they achieve?</vt:lpstr>
      <vt:lpstr>Fantastic and fun learning!</vt:lpstr>
      <vt:lpstr>Send: Special educational needs &amp; disability</vt:lpstr>
      <vt:lpstr>If you have an initial concern about your child’s progress, behaviour or provision: </vt:lpstr>
      <vt:lpstr>home learning</vt:lpstr>
      <vt:lpstr>Reading 4 pleasure accelerated reading</vt:lpstr>
      <vt:lpstr>Reading 4 pleasure accelerated reading</vt:lpstr>
      <vt:lpstr>PowerPoint Presentation</vt:lpstr>
      <vt:lpstr>maths</vt:lpstr>
      <vt:lpstr>spellings</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 Pringle</dc:creator>
  <cp:lastModifiedBy>A Pringle</cp:lastModifiedBy>
  <cp:revision>38</cp:revision>
  <dcterms:created xsi:type="dcterms:W3CDTF">2024-06-30T07:09:46Z</dcterms:created>
  <dcterms:modified xsi:type="dcterms:W3CDTF">2026-07-10T08:29:52Z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0x010100D14A323E5527A64DA2B57A6993DD1D41</vt:lpwstr>
  </property>
</Properties>
</file>