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7" r:id="rId5"/>
    <p:sldId id="258" r:id="rId6"/>
    <p:sldId id="269" r:id="rId7"/>
    <p:sldId id="256" r:id="rId8"/>
    <p:sldId id="259" r:id="rId9"/>
    <p:sldId id="260" r:id="rId10"/>
    <p:sldId id="261" r:id="rId11"/>
    <p:sldId id="262" r:id="rId12"/>
    <p:sldId id="263" r:id="rId13"/>
    <p:sldId id="278" r:id="rId14"/>
    <p:sldId id="286" r:id="rId15"/>
    <p:sldId id="287" r:id="rId16"/>
    <p:sldId id="264" r:id="rId17"/>
    <p:sldId id="273" r:id="rId18"/>
    <p:sldId id="274" r:id="rId19"/>
    <p:sldId id="293" r:id="rId20"/>
    <p:sldId id="294" r:id="rId21"/>
    <p:sldId id="265" r:id="rId22"/>
    <p:sldId id="266" r:id="rId23"/>
    <p:sldId id="288" r:id="rId24"/>
    <p:sldId id="285" r:id="rId25"/>
    <p:sldId id="291" r:id="rId26"/>
    <p:sldId id="292" r:id="rId27"/>
    <p:sldId id="267" r:id="rId28"/>
    <p:sldId id="290" r:id="rId29"/>
  </p:sldIdLst>
  <p:sldSz cx="9144000" cy="6858000" type="screen4x3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C202B5-2A5C-4967-BF8C-07A0F7F46011}" v="1" dt="2026-07-03T07:22:52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97" autoAdjust="0"/>
    <p:restoredTop sz="92705" autoAdjust="0"/>
  </p:normalViewPr>
  <p:slideViewPr>
    <p:cSldViewPr>
      <p:cViewPr varScale="1">
        <p:scale>
          <a:sx n="88" d="100"/>
          <a:sy n="88" d="100"/>
        </p:scale>
        <p:origin x="92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Pender" userId="1324195c-a8b4-421e-9a5d-ae9930cf7ddd" providerId="ADAL" clId="{4D73838C-60B1-45B2-9384-3F493CE6A596}"/>
    <pc:docChg chg="custSel addSld delSld modSld sldOrd">
      <pc:chgData name="J Pender" userId="1324195c-a8b4-421e-9a5d-ae9930cf7ddd" providerId="ADAL" clId="{4D73838C-60B1-45B2-9384-3F493CE6A596}" dt="2026-07-03T07:24:10.390" v="675" actId="20577"/>
      <pc:docMkLst>
        <pc:docMk/>
      </pc:docMkLst>
      <pc:sldChg chg="addSp delSp modSp mod">
        <pc:chgData name="J Pender" userId="1324195c-a8b4-421e-9a5d-ae9930cf7ddd" providerId="ADAL" clId="{4D73838C-60B1-45B2-9384-3F493CE6A596}" dt="2026-06-22T13:28:44.125" v="130" actId="14100"/>
        <pc:sldMkLst>
          <pc:docMk/>
          <pc:sldMk cId="3907096976" sldId="256"/>
        </pc:sldMkLst>
        <pc:picChg chg="add mod">
          <ac:chgData name="J Pender" userId="1324195c-a8b4-421e-9a5d-ae9930cf7ddd" providerId="ADAL" clId="{4D73838C-60B1-45B2-9384-3F493CE6A596}" dt="2026-06-22T13:28:31.185" v="127" actId="1076"/>
          <ac:picMkLst>
            <pc:docMk/>
            <pc:sldMk cId="3907096976" sldId="256"/>
            <ac:picMk id="5" creationId="{CC166545-45E1-A89F-9DFD-3ADAE1338E3E}"/>
          </ac:picMkLst>
        </pc:picChg>
        <pc:picChg chg="add mod">
          <ac:chgData name="J Pender" userId="1324195c-a8b4-421e-9a5d-ae9930cf7ddd" providerId="ADAL" clId="{4D73838C-60B1-45B2-9384-3F493CE6A596}" dt="2026-06-22T13:28:44.125" v="130" actId="14100"/>
          <ac:picMkLst>
            <pc:docMk/>
            <pc:sldMk cId="3907096976" sldId="256"/>
            <ac:picMk id="7" creationId="{BBB23780-C0F8-4F90-2609-7EC0483510AC}"/>
          </ac:picMkLst>
        </pc:picChg>
      </pc:sldChg>
      <pc:sldChg chg="addSp delSp modSp mod">
        <pc:chgData name="J Pender" userId="1324195c-a8b4-421e-9a5d-ae9930cf7ddd" providerId="ADAL" clId="{4D73838C-60B1-45B2-9384-3F493CE6A596}" dt="2026-07-03T07:24:10.390" v="675" actId="20577"/>
        <pc:sldMkLst>
          <pc:docMk/>
          <pc:sldMk cId="553203433" sldId="258"/>
        </pc:sldMkLst>
        <pc:spChg chg="mod">
          <ac:chgData name="J Pender" userId="1324195c-a8b4-421e-9a5d-ae9930cf7ddd" providerId="ADAL" clId="{4D73838C-60B1-45B2-9384-3F493CE6A596}" dt="2026-06-22T13:26:23.196" v="87" actId="1076"/>
          <ac:spMkLst>
            <pc:docMk/>
            <pc:sldMk cId="553203433" sldId="258"/>
            <ac:spMk id="3" creationId="{7CC0EFA6-5A6A-A2C4-A518-469284C61256}"/>
          </ac:spMkLst>
        </pc:spChg>
        <pc:spChg chg="mod">
          <ac:chgData name="J Pender" userId="1324195c-a8b4-421e-9a5d-ae9930cf7ddd" providerId="ADAL" clId="{4D73838C-60B1-45B2-9384-3F493CE6A596}" dt="2026-06-22T13:26:26.807" v="88" actId="1076"/>
          <ac:spMkLst>
            <pc:docMk/>
            <pc:sldMk cId="553203433" sldId="258"/>
            <ac:spMk id="4" creationId="{E91B910D-569C-B265-29FE-23D9A0721334}"/>
          </ac:spMkLst>
        </pc:spChg>
        <pc:spChg chg="mod">
          <ac:chgData name="J Pender" userId="1324195c-a8b4-421e-9a5d-ae9930cf7ddd" providerId="ADAL" clId="{4D73838C-60B1-45B2-9384-3F493CE6A596}" dt="2026-06-22T13:27:15.496" v="92" actId="1076"/>
          <ac:spMkLst>
            <pc:docMk/>
            <pc:sldMk cId="553203433" sldId="258"/>
            <ac:spMk id="6" creationId="{00000000-0000-0000-0000-000000000000}"/>
          </ac:spMkLst>
        </pc:spChg>
        <pc:spChg chg="mod">
          <ac:chgData name="J Pender" userId="1324195c-a8b4-421e-9a5d-ae9930cf7ddd" providerId="ADAL" clId="{4D73838C-60B1-45B2-9384-3F493CE6A596}" dt="2026-06-22T13:25:41.353" v="31" actId="20577"/>
          <ac:spMkLst>
            <pc:docMk/>
            <pc:sldMk cId="553203433" sldId="258"/>
            <ac:spMk id="11" creationId="{D6494230-D230-551C-40CF-AD50617C6302}"/>
          </ac:spMkLst>
        </pc:spChg>
        <pc:spChg chg="mod">
          <ac:chgData name="J Pender" userId="1324195c-a8b4-421e-9a5d-ae9930cf7ddd" providerId="ADAL" clId="{4D73838C-60B1-45B2-9384-3F493CE6A596}" dt="2026-06-22T13:26:34.930" v="90" actId="1076"/>
          <ac:spMkLst>
            <pc:docMk/>
            <pc:sldMk cId="553203433" sldId="258"/>
            <ac:spMk id="12" creationId="{AAB579C1-EA20-5696-32D0-BF1D941607A0}"/>
          </ac:spMkLst>
        </pc:spChg>
        <pc:spChg chg="mod">
          <ac:chgData name="J Pender" userId="1324195c-a8b4-421e-9a5d-ae9930cf7ddd" providerId="ADAL" clId="{4D73838C-60B1-45B2-9384-3F493CE6A596}" dt="2026-06-22T13:26:30.298" v="89" actId="1076"/>
          <ac:spMkLst>
            <pc:docMk/>
            <pc:sldMk cId="553203433" sldId="258"/>
            <ac:spMk id="13" creationId="{2B0F69D3-8B87-F3BD-691D-C03A1EE8234F}"/>
          </ac:spMkLst>
        </pc:spChg>
        <pc:spChg chg="mod">
          <ac:chgData name="J Pender" userId="1324195c-a8b4-421e-9a5d-ae9930cf7ddd" providerId="ADAL" clId="{4D73838C-60B1-45B2-9384-3F493CE6A596}" dt="2026-06-22T13:26:02.490" v="70" actId="1076"/>
          <ac:spMkLst>
            <pc:docMk/>
            <pc:sldMk cId="553203433" sldId="258"/>
            <ac:spMk id="15" creationId="{474236F7-EF47-2BEA-001A-2A6E76D09A30}"/>
          </ac:spMkLst>
        </pc:spChg>
        <pc:spChg chg="mod">
          <ac:chgData name="J Pender" userId="1324195c-a8b4-421e-9a5d-ae9930cf7ddd" providerId="ADAL" clId="{4D73838C-60B1-45B2-9384-3F493CE6A596}" dt="2026-07-03T07:24:10.390" v="675" actId="20577"/>
          <ac:spMkLst>
            <pc:docMk/>
            <pc:sldMk cId="553203433" sldId="258"/>
            <ac:spMk id="18" creationId="{D5398627-4B80-755B-3F38-79DEF006AA1A}"/>
          </ac:spMkLst>
        </pc:spChg>
        <pc:picChg chg="add mod">
          <ac:chgData name="J Pender" userId="1324195c-a8b4-421e-9a5d-ae9930cf7ddd" providerId="ADAL" clId="{4D73838C-60B1-45B2-9384-3F493CE6A596}" dt="2026-06-22T13:24:51.117" v="4" actId="1076"/>
          <ac:picMkLst>
            <pc:docMk/>
            <pc:sldMk cId="553203433" sldId="258"/>
            <ac:picMk id="5" creationId="{CE4984B8-8015-B929-2328-F27A0906C027}"/>
          </ac:picMkLst>
        </pc:picChg>
        <pc:picChg chg="add mod">
          <ac:chgData name="J Pender" userId="1324195c-a8b4-421e-9a5d-ae9930cf7ddd" providerId="ADAL" clId="{4D73838C-60B1-45B2-9384-3F493CE6A596}" dt="2026-06-22T13:25:02.259" v="6" actId="1076"/>
          <ac:picMkLst>
            <pc:docMk/>
            <pc:sldMk cId="553203433" sldId="258"/>
            <ac:picMk id="14" creationId="{35ED82D1-1EF2-82D8-6259-11AEEF41E852}"/>
          </ac:picMkLst>
        </pc:picChg>
        <pc:picChg chg="mod">
          <ac:chgData name="J Pender" userId="1324195c-a8b4-421e-9a5d-ae9930cf7ddd" providerId="ADAL" clId="{4D73838C-60B1-45B2-9384-3F493CE6A596}" dt="2026-06-22T13:27:09.914" v="91" actId="1076"/>
          <ac:picMkLst>
            <pc:docMk/>
            <pc:sldMk cId="553203433" sldId="258"/>
            <ac:picMk id="17" creationId="{27AFCDC3-90BD-9210-1A24-D819F1661C19}"/>
          </ac:picMkLst>
        </pc:picChg>
        <pc:picChg chg="add mod">
          <ac:chgData name="J Pender" userId="1324195c-a8b4-421e-9a5d-ae9930cf7ddd" providerId="ADAL" clId="{4D73838C-60B1-45B2-9384-3F493CE6A596}" dt="2026-06-22T13:25:23.942" v="11" actId="1076"/>
          <ac:picMkLst>
            <pc:docMk/>
            <pc:sldMk cId="553203433" sldId="258"/>
            <ac:picMk id="19" creationId="{B8857BB8-BD61-A09C-C6F2-09C2B6403CD4}"/>
          </ac:picMkLst>
        </pc:picChg>
        <pc:picChg chg="add mod">
          <ac:chgData name="J Pender" userId="1324195c-a8b4-421e-9a5d-ae9930cf7ddd" providerId="ADAL" clId="{4D73838C-60B1-45B2-9384-3F493CE6A596}" dt="2026-06-22T13:25:18.023" v="9" actId="1076"/>
          <ac:picMkLst>
            <pc:docMk/>
            <pc:sldMk cId="553203433" sldId="258"/>
            <ac:picMk id="20" creationId="{2276944E-A315-C978-DC5E-44ED1C9D00CB}"/>
          </ac:picMkLst>
        </pc:picChg>
      </pc:sldChg>
      <pc:sldChg chg="modSp mod">
        <pc:chgData name="J Pender" userId="1324195c-a8b4-421e-9a5d-ae9930cf7ddd" providerId="ADAL" clId="{4D73838C-60B1-45B2-9384-3F493CE6A596}" dt="2026-07-03T07:11:58.096" v="600" actId="20577"/>
        <pc:sldMkLst>
          <pc:docMk/>
          <pc:sldMk cId="471429581" sldId="259"/>
        </pc:sldMkLst>
        <pc:spChg chg="mod">
          <ac:chgData name="J Pender" userId="1324195c-a8b4-421e-9a5d-ae9930cf7ddd" providerId="ADAL" clId="{4D73838C-60B1-45B2-9384-3F493CE6A596}" dt="2026-07-03T07:11:58.096" v="600" actId="20577"/>
          <ac:spMkLst>
            <pc:docMk/>
            <pc:sldMk cId="471429581" sldId="259"/>
            <ac:spMk id="5" creationId="{E0A21801-7291-DEEF-5F42-5D9199B18622}"/>
          </ac:spMkLst>
        </pc:spChg>
      </pc:sldChg>
      <pc:sldChg chg="addSp modSp mod">
        <pc:chgData name="J Pender" userId="1324195c-a8b4-421e-9a5d-ae9930cf7ddd" providerId="ADAL" clId="{4D73838C-60B1-45B2-9384-3F493CE6A596}" dt="2026-06-22T13:33:09.407" v="197" actId="20577"/>
        <pc:sldMkLst>
          <pc:docMk/>
          <pc:sldMk cId="2663852314" sldId="260"/>
        </pc:sldMkLst>
        <pc:spChg chg="mod">
          <ac:chgData name="J Pender" userId="1324195c-a8b4-421e-9a5d-ae9930cf7ddd" providerId="ADAL" clId="{4D73838C-60B1-45B2-9384-3F493CE6A596}" dt="2026-06-22T13:33:09.407" v="197" actId="20577"/>
          <ac:spMkLst>
            <pc:docMk/>
            <pc:sldMk cId="2663852314" sldId="260"/>
            <ac:spMk id="3" creationId="{00000000-0000-0000-0000-000000000000}"/>
          </ac:spMkLst>
        </pc:spChg>
        <pc:picChg chg="add mod">
          <ac:chgData name="J Pender" userId="1324195c-a8b4-421e-9a5d-ae9930cf7ddd" providerId="ADAL" clId="{4D73838C-60B1-45B2-9384-3F493CE6A596}" dt="2026-06-22T13:32:38.936" v="156" actId="1076"/>
          <ac:picMkLst>
            <pc:docMk/>
            <pc:sldMk cId="2663852314" sldId="260"/>
            <ac:picMk id="4" creationId="{B13A34F5-75C9-9CE5-E155-EB7E2A9CBBAD}"/>
          </ac:picMkLst>
        </pc:picChg>
      </pc:sldChg>
      <pc:sldChg chg="modSp mod">
        <pc:chgData name="J Pender" userId="1324195c-a8b4-421e-9a5d-ae9930cf7ddd" providerId="ADAL" clId="{4D73838C-60B1-45B2-9384-3F493CE6A596}" dt="2026-07-03T07:20:58.418" v="610" actId="14100"/>
        <pc:sldMkLst>
          <pc:docMk/>
          <pc:sldMk cId="299473119" sldId="265"/>
        </pc:sldMkLst>
        <pc:spChg chg="mod">
          <ac:chgData name="J Pender" userId="1324195c-a8b4-421e-9a5d-ae9930cf7ddd" providerId="ADAL" clId="{4D73838C-60B1-45B2-9384-3F493CE6A596}" dt="2026-07-03T07:20:38.689" v="604" actId="20577"/>
          <ac:spMkLst>
            <pc:docMk/>
            <pc:sldMk cId="299473119" sldId="265"/>
            <ac:spMk id="4" creationId="{00000000-0000-0000-0000-000000000000}"/>
          </ac:spMkLst>
        </pc:spChg>
        <pc:spChg chg="mod">
          <ac:chgData name="J Pender" userId="1324195c-a8b4-421e-9a5d-ae9930cf7ddd" providerId="ADAL" clId="{4D73838C-60B1-45B2-9384-3F493CE6A596}" dt="2026-07-03T07:20:58.418" v="610" actId="14100"/>
          <ac:spMkLst>
            <pc:docMk/>
            <pc:sldMk cId="299473119" sldId="265"/>
            <ac:spMk id="5" creationId="{00000000-0000-0000-0000-000000000000}"/>
          </ac:spMkLst>
        </pc:spChg>
      </pc:sldChg>
      <pc:sldChg chg="modSp mod ord">
        <pc:chgData name="J Pender" userId="1324195c-a8b4-421e-9a5d-ae9930cf7ddd" providerId="ADAL" clId="{4D73838C-60B1-45B2-9384-3F493CE6A596}" dt="2026-06-22T13:43:49.366" v="339"/>
        <pc:sldMkLst>
          <pc:docMk/>
          <pc:sldMk cId="2336335584" sldId="267"/>
        </pc:sldMkLst>
        <pc:spChg chg="mod">
          <ac:chgData name="J Pender" userId="1324195c-a8b4-421e-9a5d-ae9930cf7ddd" providerId="ADAL" clId="{4D73838C-60B1-45B2-9384-3F493CE6A596}" dt="2026-06-22T13:43:24.126" v="337" actId="20577"/>
          <ac:spMkLst>
            <pc:docMk/>
            <pc:sldMk cId="2336335584" sldId="267"/>
            <ac:spMk id="2" creationId="{00000000-0000-0000-0000-000000000000}"/>
          </ac:spMkLst>
        </pc:spChg>
      </pc:sldChg>
      <pc:sldChg chg="modSp mod">
        <pc:chgData name="J Pender" userId="1324195c-a8b4-421e-9a5d-ae9930cf7ddd" providerId="ADAL" clId="{4D73838C-60B1-45B2-9384-3F493CE6A596}" dt="2026-06-22T13:27:33.073" v="107" actId="20577"/>
        <pc:sldMkLst>
          <pc:docMk/>
          <pc:sldMk cId="2518267830" sldId="269"/>
        </pc:sldMkLst>
        <pc:spChg chg="mod">
          <ac:chgData name="J Pender" userId="1324195c-a8b4-421e-9a5d-ae9930cf7ddd" providerId="ADAL" clId="{4D73838C-60B1-45B2-9384-3F493CE6A596}" dt="2026-06-22T13:27:33.073" v="107" actId="20577"/>
          <ac:spMkLst>
            <pc:docMk/>
            <pc:sldMk cId="2518267830" sldId="269"/>
            <ac:spMk id="3" creationId="{00000000-0000-0000-0000-000000000000}"/>
          </ac:spMkLst>
        </pc:spChg>
      </pc:sldChg>
      <pc:sldChg chg="addSp delSp modSp mod">
        <pc:chgData name="J Pender" userId="1324195c-a8b4-421e-9a5d-ae9930cf7ddd" providerId="ADAL" clId="{4D73838C-60B1-45B2-9384-3F493CE6A596}" dt="2026-06-22T13:43:10.807" v="325"/>
        <pc:sldMkLst>
          <pc:docMk/>
          <pc:sldMk cId="2212930173" sldId="285"/>
        </pc:sldMkLst>
      </pc:sldChg>
      <pc:sldChg chg="addSp delSp modSp mod">
        <pc:chgData name="J Pender" userId="1324195c-a8b4-421e-9a5d-ae9930cf7ddd" providerId="ADAL" clId="{4D73838C-60B1-45B2-9384-3F493CE6A596}" dt="2026-06-22T13:42:28.544" v="247" actId="1076"/>
        <pc:sldMkLst>
          <pc:docMk/>
          <pc:sldMk cId="3580754465" sldId="288"/>
        </pc:sldMkLst>
        <pc:spChg chg="mod">
          <ac:chgData name="J Pender" userId="1324195c-a8b4-421e-9a5d-ae9930cf7ddd" providerId="ADAL" clId="{4D73838C-60B1-45B2-9384-3F493CE6A596}" dt="2026-06-22T13:40:38.878" v="238" actId="20577"/>
          <ac:spMkLst>
            <pc:docMk/>
            <pc:sldMk cId="3580754465" sldId="288"/>
            <ac:spMk id="11" creationId="{95374D98-3508-7A6C-6AAD-7B4DE9AFC557}"/>
          </ac:spMkLst>
        </pc:spChg>
        <pc:spChg chg="add mod">
          <ac:chgData name="J Pender" userId="1324195c-a8b4-421e-9a5d-ae9930cf7ddd" providerId="ADAL" clId="{4D73838C-60B1-45B2-9384-3F493CE6A596}" dt="2026-06-22T13:42:28.544" v="247" actId="1076"/>
          <ac:spMkLst>
            <pc:docMk/>
            <pc:sldMk cId="3580754465" sldId="288"/>
            <ac:spMk id="12" creationId="{D4D5E8BF-6655-0BD9-D56D-C3DCF1836F38}"/>
          </ac:spMkLst>
        </pc:spChg>
        <pc:spChg chg="mod">
          <ac:chgData name="J Pender" userId="1324195c-a8b4-421e-9a5d-ae9930cf7ddd" providerId="ADAL" clId="{4D73838C-60B1-45B2-9384-3F493CE6A596}" dt="2026-06-22T13:40:17.715" v="221" actId="1076"/>
          <ac:spMkLst>
            <pc:docMk/>
            <pc:sldMk cId="3580754465" sldId="288"/>
            <ac:spMk id="13" creationId="{5E77A86F-F885-87F6-D223-E5EA5B626258}"/>
          </ac:spMkLst>
        </pc:spChg>
        <pc:picChg chg="add mod">
          <ac:chgData name="J Pender" userId="1324195c-a8b4-421e-9a5d-ae9930cf7ddd" providerId="ADAL" clId="{4D73838C-60B1-45B2-9384-3F493CE6A596}" dt="2026-06-22T13:40:21.920" v="222" actId="1076"/>
          <ac:picMkLst>
            <pc:docMk/>
            <pc:sldMk cId="3580754465" sldId="288"/>
            <ac:picMk id="3" creationId="{DC77ED29-81ED-A2A8-19BA-4656B33FF28B}"/>
          </ac:picMkLst>
        </pc:picChg>
      </pc:sldChg>
      <pc:sldChg chg="addSp delSp modSp new mod">
        <pc:chgData name="J Pender" userId="1324195c-a8b4-421e-9a5d-ae9930cf7ddd" providerId="ADAL" clId="{4D73838C-60B1-45B2-9384-3F493CE6A596}" dt="2026-07-03T07:23:50.525" v="672" actId="14100"/>
        <pc:sldMkLst>
          <pc:docMk/>
          <pc:sldMk cId="1169928301" sldId="290"/>
        </pc:sldMkLst>
        <pc:spChg chg="add mod">
          <ac:chgData name="J Pender" userId="1324195c-a8b4-421e-9a5d-ae9930cf7ddd" providerId="ADAL" clId="{4D73838C-60B1-45B2-9384-3F493CE6A596}" dt="2026-07-03T07:23:08.056" v="668" actId="20577"/>
          <ac:spMkLst>
            <pc:docMk/>
            <pc:sldMk cId="1169928301" sldId="290"/>
            <ac:spMk id="2" creationId="{CE21E3C6-4B8D-3B5A-F8ED-6789A9B4BD8A}"/>
          </ac:spMkLst>
        </pc:spChg>
        <pc:picChg chg="add mod">
          <ac:chgData name="J Pender" userId="1324195c-a8b4-421e-9a5d-ae9930cf7ddd" providerId="ADAL" clId="{4D73838C-60B1-45B2-9384-3F493CE6A596}" dt="2026-07-03T07:23:50.525" v="672" actId="14100"/>
          <ac:picMkLst>
            <pc:docMk/>
            <pc:sldMk cId="1169928301" sldId="290"/>
            <ac:picMk id="3" creationId="{38DAED87-B9C9-76F5-FDA2-5989BD364205}"/>
          </ac:picMkLst>
        </pc:picChg>
      </pc:sldChg>
      <pc:sldChg chg="modSp add mod ord">
        <pc:chgData name="J Pender" userId="1324195c-a8b4-421e-9a5d-ae9930cf7ddd" providerId="ADAL" clId="{4D73838C-60B1-45B2-9384-3F493CE6A596}" dt="2026-06-22T13:35:26.821" v="204"/>
        <pc:sldMkLst>
          <pc:docMk/>
          <pc:sldMk cId="433706585" sldId="291"/>
        </pc:sldMkLst>
        <pc:spChg chg="mod">
          <ac:chgData name="J Pender" userId="1324195c-a8b4-421e-9a5d-ae9930cf7ddd" providerId="ADAL" clId="{4D73838C-60B1-45B2-9384-3F493CE6A596}" dt="2026-06-22T13:35:12.251" v="201" actId="1076"/>
          <ac:spMkLst>
            <pc:docMk/>
            <pc:sldMk cId="433706585" sldId="291"/>
            <ac:spMk id="9" creationId="{2039DC9B-429D-E42C-C52F-1A1929D26599}"/>
          </ac:spMkLst>
        </pc:spChg>
        <pc:picChg chg="mod">
          <ac:chgData name="J Pender" userId="1324195c-a8b4-421e-9a5d-ae9930cf7ddd" providerId="ADAL" clId="{4D73838C-60B1-45B2-9384-3F493CE6A596}" dt="2026-06-22T13:35:01.029" v="200" actId="1076"/>
          <ac:picMkLst>
            <pc:docMk/>
            <pc:sldMk cId="433706585" sldId="291"/>
            <ac:picMk id="5" creationId="{0D032996-4B0C-FB5F-8DEA-FD1C67ACD390}"/>
          </ac:picMkLst>
        </pc:picChg>
        <pc:picChg chg="mod">
          <ac:chgData name="J Pender" userId="1324195c-a8b4-421e-9a5d-ae9930cf7ddd" providerId="ADAL" clId="{4D73838C-60B1-45B2-9384-3F493CE6A596}" dt="2026-06-22T13:35:17.800" v="202" actId="1076"/>
          <ac:picMkLst>
            <pc:docMk/>
            <pc:sldMk cId="433706585" sldId="291"/>
            <ac:picMk id="7" creationId="{F83424B8-7BEC-B47B-2A0C-DC44B60AD640}"/>
          </ac:picMkLst>
        </pc:picChg>
      </pc:sldChg>
      <pc:sldChg chg="modSp add mod ord">
        <pc:chgData name="J Pender" userId="1324195c-a8b4-421e-9a5d-ae9930cf7ddd" providerId="ADAL" clId="{4D73838C-60B1-45B2-9384-3F493CE6A596}" dt="2026-06-22T13:36:24.133" v="213"/>
        <pc:sldMkLst>
          <pc:docMk/>
          <pc:sldMk cId="1861057137" sldId="292"/>
        </pc:sldMkLst>
        <pc:picChg chg="mod">
          <ac:chgData name="J Pender" userId="1324195c-a8b4-421e-9a5d-ae9930cf7ddd" providerId="ADAL" clId="{4D73838C-60B1-45B2-9384-3F493CE6A596}" dt="2026-06-22T13:36:18.550" v="210" actId="1076"/>
          <ac:picMkLst>
            <pc:docMk/>
            <pc:sldMk cId="1861057137" sldId="292"/>
            <ac:picMk id="5" creationId="{B0156851-16B5-CA52-1B24-68260EEA1FC0}"/>
          </ac:picMkLst>
        </pc:picChg>
        <pc:picChg chg="mod">
          <ac:chgData name="J Pender" userId="1324195c-a8b4-421e-9a5d-ae9930cf7ddd" providerId="ADAL" clId="{4D73838C-60B1-45B2-9384-3F493CE6A596}" dt="2026-06-22T13:36:21.835" v="211" actId="1076"/>
          <ac:picMkLst>
            <pc:docMk/>
            <pc:sldMk cId="1861057137" sldId="292"/>
            <ac:picMk id="12" creationId="{7D10FE65-B23A-11C8-3F44-3C4B60ECADDB}"/>
          </ac:picMkLst>
        </pc:picChg>
      </pc:sldChg>
      <pc:sldChg chg="addSp modSp new mod">
        <pc:chgData name="J Pender" userId="1324195c-a8b4-421e-9a5d-ae9930cf7ddd" providerId="ADAL" clId="{4D73838C-60B1-45B2-9384-3F493CE6A596}" dt="2026-06-24T10:44:48.313" v="518" actId="1076"/>
        <pc:sldMkLst>
          <pc:docMk/>
          <pc:sldMk cId="2107683623" sldId="293"/>
        </pc:sldMkLst>
        <pc:picChg chg="add mod">
          <ac:chgData name="J Pender" userId="1324195c-a8b4-421e-9a5d-ae9930cf7ddd" providerId="ADAL" clId="{4D73838C-60B1-45B2-9384-3F493CE6A596}" dt="2026-06-22T13:48:41.641" v="357" actId="14100"/>
          <ac:picMkLst>
            <pc:docMk/>
            <pc:sldMk cId="2107683623" sldId="293"/>
            <ac:picMk id="3" creationId="{DE66E49F-75F0-61A7-F16C-916D0412F7D7}"/>
          </ac:picMkLst>
        </pc:picChg>
        <pc:picChg chg="add mod">
          <ac:chgData name="J Pender" userId="1324195c-a8b4-421e-9a5d-ae9930cf7ddd" providerId="ADAL" clId="{4D73838C-60B1-45B2-9384-3F493CE6A596}" dt="2026-06-24T10:44:48.313" v="518" actId="1076"/>
          <ac:picMkLst>
            <pc:docMk/>
            <pc:sldMk cId="2107683623" sldId="293"/>
            <ac:picMk id="4" creationId="{37E0B138-C4F3-81DD-0E21-B96E7001118C}"/>
          </ac:picMkLst>
        </pc:picChg>
      </pc:sldChg>
      <pc:sldChg chg="addSp delSp modSp new mod">
        <pc:chgData name="J Pender" userId="1324195c-a8b4-421e-9a5d-ae9930cf7ddd" providerId="ADAL" clId="{4D73838C-60B1-45B2-9384-3F493CE6A596}" dt="2026-06-22T14:09:43.821" v="515" actId="20577"/>
        <pc:sldMkLst>
          <pc:docMk/>
          <pc:sldMk cId="3157699170" sldId="294"/>
        </pc:sldMkLst>
        <pc:spChg chg="add mod">
          <ac:chgData name="J Pender" userId="1324195c-a8b4-421e-9a5d-ae9930cf7ddd" providerId="ADAL" clId="{4D73838C-60B1-45B2-9384-3F493CE6A596}" dt="2026-06-22T14:09:43.821" v="515" actId="20577"/>
          <ac:spMkLst>
            <pc:docMk/>
            <pc:sldMk cId="3157699170" sldId="294"/>
            <ac:spMk id="7" creationId="{F8A88119-D3FF-A047-B86C-2A21FBDF0461}"/>
          </ac:spMkLst>
        </pc:spChg>
        <pc:picChg chg="add mod">
          <ac:chgData name="J Pender" userId="1324195c-a8b4-421e-9a5d-ae9930cf7ddd" providerId="ADAL" clId="{4D73838C-60B1-45B2-9384-3F493CE6A596}" dt="2026-06-22T14:07:16.536" v="374" actId="1076"/>
          <ac:picMkLst>
            <pc:docMk/>
            <pc:sldMk cId="3157699170" sldId="294"/>
            <ac:picMk id="6" creationId="{D929633B-7335-5602-CCEB-3E86AFE78C8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028EC5-F393-4C84-AAD4-40DC1CDDDD8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A954E-8FE5-4DE8-B77D-EC41E70710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3044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789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A4FB2-B1B0-4C8A-AC9A-8009AA3DE83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133" y="4717137"/>
            <a:ext cx="5436235" cy="446936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687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7890" y="9432687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B8C96-0E7F-4C87-986A-49449D5B5F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34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992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578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511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792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070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098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490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685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242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B8C96-0E7F-4C87-986A-49449D5B5F3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391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0929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169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B8C96-0E7F-4C87-986A-49449D5B5F3D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427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433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787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79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605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88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03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64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49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169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486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BC9E0F-8BF7-4E69-A5C7-363D9E66B6FA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4E61A-C03B-40F3-8AAA-40A6BE316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8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liftonvilleprimary.co.uk/" TargetMode="Externa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Preparing the children for Year 3.</a:t>
            </a:r>
            <a:br>
              <a:rPr lang="en-GB" dirty="0"/>
            </a:br>
            <a:r>
              <a:rPr lang="en-GB" sz="2400" dirty="0"/>
              <a:t>Key Stage 1 = Years 1 and 2</a:t>
            </a:r>
            <a:br>
              <a:rPr lang="en-GB" sz="2400" dirty="0"/>
            </a:br>
            <a:r>
              <a:rPr lang="en-GB" sz="2400" dirty="0"/>
              <a:t>Key Stage 2 = Years 3, 4, 5 and 6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3530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05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40"/>
    </mc:Choice>
    <mc:Fallback xmlns="">
      <p:transition spd="slow" advTm="4634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91B910D-569C-B265-29FE-23D9A0721334}"/>
              </a:ext>
            </a:extLst>
          </p:cNvPr>
          <p:cNvSpPr/>
          <p:nvPr/>
        </p:nvSpPr>
        <p:spPr>
          <a:xfrm>
            <a:off x="3179698" y="852598"/>
            <a:ext cx="2462858" cy="683202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80900" y="2556947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3838137" y="3800112"/>
            <a:ext cx="2143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Mrs Pender</a:t>
            </a:r>
          </a:p>
          <a:p>
            <a:pPr algn="ctr"/>
            <a:r>
              <a:rPr lang="en-GB" dirty="0"/>
              <a:t>Lower Key Stage 2 Phase Leader </a:t>
            </a:r>
          </a:p>
        </p:txBody>
      </p:sp>
      <p:pic>
        <p:nvPicPr>
          <p:cNvPr id="17" name="Picture 16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27AFCDC3-90BD-9210-1A24-D819F1661C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469" y="2105762"/>
            <a:ext cx="1638300" cy="1892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75E3D3-8436-8476-6EED-8D4B29BAB1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880" y="543662"/>
            <a:ext cx="1346839" cy="20200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494230-D230-551C-40CF-AD50617C6302}"/>
              </a:ext>
            </a:extLst>
          </p:cNvPr>
          <p:cNvSpPr txBox="1"/>
          <p:nvPr/>
        </p:nvSpPr>
        <p:spPr>
          <a:xfrm>
            <a:off x="6591281" y="2405706"/>
            <a:ext cx="174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</a:t>
            </a:r>
            <a:r>
              <a:rPr lang="en-GB" dirty="0" err="1"/>
              <a:t>Kettyles</a:t>
            </a:r>
            <a:r>
              <a:rPr lang="en-GB" dirty="0"/>
              <a:t> 3K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4236F7-EF47-2BEA-001A-2A6E76D09A30}"/>
              </a:ext>
            </a:extLst>
          </p:cNvPr>
          <p:cNvSpPr txBox="1"/>
          <p:nvPr/>
        </p:nvSpPr>
        <p:spPr>
          <a:xfrm>
            <a:off x="266719" y="542462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Mrs Meades &amp; Miss Wass 3J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B94798B-0E87-30B7-8386-4528B9950412}"/>
              </a:ext>
            </a:extLst>
          </p:cNvPr>
          <p:cNvSpPr txBox="1"/>
          <p:nvPr/>
        </p:nvSpPr>
        <p:spPr>
          <a:xfrm>
            <a:off x="1044217" y="2709124"/>
            <a:ext cx="174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Jewell 3W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C0EFA6-5A6A-A2C4-A518-469284C61256}"/>
              </a:ext>
            </a:extLst>
          </p:cNvPr>
          <p:cNvSpPr txBox="1"/>
          <p:nvPr/>
        </p:nvSpPr>
        <p:spPr>
          <a:xfrm>
            <a:off x="3520206" y="879437"/>
            <a:ext cx="229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Teaching Assistant Miss Lane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B579C1-EA20-5696-32D0-BF1D941607A0}"/>
              </a:ext>
            </a:extLst>
          </p:cNvPr>
          <p:cNvSpPr/>
          <p:nvPr/>
        </p:nvSpPr>
        <p:spPr>
          <a:xfrm>
            <a:off x="3352810" y="5776588"/>
            <a:ext cx="2462858" cy="683202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0F69D3-8B87-F3BD-691D-C03A1EE8234F}"/>
              </a:ext>
            </a:extLst>
          </p:cNvPr>
          <p:cNvSpPr txBox="1"/>
          <p:nvPr/>
        </p:nvSpPr>
        <p:spPr>
          <a:xfrm>
            <a:off x="3719904" y="5813459"/>
            <a:ext cx="229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Teaching Assistant</a:t>
            </a:r>
          </a:p>
          <a:p>
            <a:r>
              <a:rPr lang="en-GB" dirty="0"/>
              <a:t>Mrs Palmer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984B8-8015-B929-2328-F27A0906C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43662"/>
            <a:ext cx="2184400" cy="1638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8857BB8-BD61-A09C-C6F2-09C2B6403C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95" y="3099747"/>
            <a:ext cx="1459230" cy="226187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"/>
          </a:effectLst>
        </p:spPr>
      </p:pic>
      <p:pic>
        <p:nvPicPr>
          <p:cNvPr id="20" name="image9.jpg">
            <a:extLst>
              <a:ext uri="{FF2B5EF4-FFF2-40B4-BE49-F238E27FC236}">
                <a16:creationId xmlns:a16="http://schemas.microsoft.com/office/drawing/2014/main" id="{2276944E-A315-C978-DC5E-44ED1C9D00CB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1957233" y="3130778"/>
            <a:ext cx="1524000" cy="2127885"/>
          </a:xfrm>
          <a:prstGeom prst="rect">
            <a:avLst/>
          </a:prstGeom>
          <a:ln w="38100">
            <a:solidFill>
              <a:srgbClr val="000000"/>
            </a:solidFill>
            <a:prstDash val="solid"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DB6A83-A0A7-DAEF-6A33-53E4167D34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38899" y="2952028"/>
            <a:ext cx="1984304" cy="22618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8CD6B1D-F1A1-2FF5-5A18-EA9C571D50A4}"/>
              </a:ext>
            </a:extLst>
          </p:cNvPr>
          <p:cNvSpPr txBox="1"/>
          <p:nvPr/>
        </p:nvSpPr>
        <p:spPr>
          <a:xfrm>
            <a:off x="6444208" y="5361617"/>
            <a:ext cx="1878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Andrews 3B</a:t>
            </a:r>
          </a:p>
        </p:txBody>
      </p:sp>
    </p:spTree>
    <p:extLst>
      <p:ext uri="{BB962C8B-B14F-4D97-AF65-F5344CB8AC3E}">
        <p14:creationId xmlns:p14="http://schemas.microsoft.com/office/powerpoint/2010/main" val="55320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61"/>
    </mc:Choice>
    <mc:Fallback xmlns="">
      <p:transition spd="slow" advTm="4536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/>
          <a:lstStyle/>
          <a:p>
            <a:r>
              <a:rPr lang="en-GB" dirty="0"/>
              <a:t>Preparation behind the scenes for transition.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060848"/>
            <a:ext cx="8640960" cy="2376264"/>
          </a:xfrm>
        </p:spPr>
        <p:txBody>
          <a:bodyPr>
            <a:norm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Teachers meet to discuss each child</a:t>
            </a:r>
          </a:p>
          <a:p>
            <a:pPr marL="457200" indent="-457200">
              <a:buFont typeface="Arial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TAs meet to discuss children </a:t>
            </a:r>
          </a:p>
          <a:p>
            <a:pPr marL="457200" indent="-457200">
              <a:buFont typeface="Arial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Phase leaders meet to share information</a:t>
            </a:r>
          </a:p>
          <a:p>
            <a:pPr marL="457200" indent="-457200">
              <a:buFont typeface="Arial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Children meet teachers for three sessions</a:t>
            </a:r>
          </a:p>
          <a:p>
            <a:pPr marL="457200" indent="-457200">
              <a:buFont typeface="Arial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Teachers and TAs pop in classes</a:t>
            </a:r>
          </a:p>
          <a:p>
            <a:pPr marL="457200" indent="-457200">
              <a:buFont typeface="Arial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marL="457200" indent="-457200">
              <a:buFont typeface="Arial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>
              <a:buFont typeface="Arial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>
              <a:buFont typeface="Arial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>
              <a:buFont typeface="Arial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2910866" cy="2037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434" y="4651573"/>
            <a:ext cx="20162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826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87"/>
    </mc:Choice>
    <mc:Fallback xmlns="">
      <p:transition spd="slow" advTm="5428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 start of the day. </a:t>
            </a:r>
            <a:br>
              <a:rPr lang="en-GB" dirty="0"/>
            </a:br>
            <a:r>
              <a:rPr lang="en-GB" dirty="0"/>
              <a:t>8.35 – 8.45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166545-45E1-A89F-9DFD-3ADAE1338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09" y="2276872"/>
            <a:ext cx="4472283" cy="41392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B23780-C0F8-4F90-2609-7EC0483510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34621" y="3121484"/>
            <a:ext cx="3373732" cy="2530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70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29"/>
    </mc:Choice>
    <mc:Fallback xmlns="">
      <p:transition spd="slow" advTm="7482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31840" y="510431"/>
            <a:ext cx="4752528" cy="1166093"/>
          </a:xfrm>
        </p:spPr>
        <p:txBody>
          <a:bodyPr>
            <a:normAutofit fontScale="90000"/>
          </a:bodyPr>
          <a:lstStyle/>
          <a:p>
            <a:r>
              <a:rPr lang="en-GB" dirty="0"/>
              <a:t>Morning Playtime</a:t>
            </a:r>
            <a:br>
              <a:rPr lang="en-GB" dirty="0"/>
            </a:br>
            <a:r>
              <a:rPr lang="en-GB" dirty="0"/>
              <a:t>10.15 – 10.30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1740" y="1121548"/>
            <a:ext cx="4280520" cy="1166093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chemeClr val="tx1"/>
                </a:solidFill>
              </a:rPr>
              <a:t>Key Stage 2 playground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45" y="2852936"/>
            <a:ext cx="3333750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Image result for tell a teacher clip art">
            <a:extLst>
              <a:ext uri="{FF2B5EF4-FFF2-40B4-BE49-F238E27FC236}">
                <a16:creationId xmlns:a16="http://schemas.microsoft.com/office/drawing/2014/main" id="{F1153FC8-8789-0CB7-4C3A-5B7F45805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575" y="2510599"/>
            <a:ext cx="193357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Disagreement Clip Art">
            <a:extLst>
              <a:ext uri="{FF2B5EF4-FFF2-40B4-BE49-F238E27FC236}">
                <a16:creationId xmlns:a16="http://schemas.microsoft.com/office/drawing/2014/main" id="{3A87D535-0CFD-2840-FF91-570A28B1D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21712"/>
            <a:ext cx="1428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53D21C-F6AB-E627-8A8A-378F72F7993E}"/>
              </a:ext>
            </a:extLst>
          </p:cNvPr>
          <p:cNvSpPr txBox="1"/>
          <p:nvPr/>
        </p:nvSpPr>
        <p:spPr>
          <a:xfrm>
            <a:off x="1092845" y="5013176"/>
            <a:ext cx="3479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can bring piece of fruit to eat during morning play if they wish.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21801-7291-DEEF-5F42-5D9199B18622}"/>
              </a:ext>
            </a:extLst>
          </p:cNvPr>
          <p:cNvSpPr txBox="1"/>
          <p:nvPr/>
        </p:nvSpPr>
        <p:spPr>
          <a:xfrm>
            <a:off x="5724128" y="4581128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Encourage your child to speak to an adult during playtime if they can not resolve disagreements themselves. </a:t>
            </a:r>
          </a:p>
        </p:txBody>
      </p:sp>
    </p:spTree>
    <p:extLst>
      <p:ext uri="{BB962C8B-B14F-4D97-AF65-F5344CB8AC3E}">
        <p14:creationId xmlns:p14="http://schemas.microsoft.com/office/powerpoint/2010/main" val="47142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26"/>
    </mc:Choice>
    <mc:Fallback xmlns="">
      <p:transition spd="slow" advTm="4832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uide: How to make the perfect packed lunch - CBBC Newsround">
            <a:extLst>
              <a:ext uri="{FF2B5EF4-FFF2-40B4-BE49-F238E27FC236}">
                <a16:creationId xmlns:a16="http://schemas.microsoft.com/office/drawing/2014/main" id="{8E21688B-479A-9CEF-4036-350EB813E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704" y="2504910"/>
            <a:ext cx="3058805" cy="184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Lunch</a:t>
            </a:r>
            <a:br>
              <a:rPr lang="en-GB" dirty="0"/>
            </a:br>
            <a:r>
              <a:rPr lang="en-GB" dirty="0"/>
              <a:t>12.00- 12.50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948" y="2504910"/>
            <a:ext cx="3080300" cy="1848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937370" y="1844824"/>
            <a:ext cx="7523062" cy="4187675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GB" dirty="0"/>
              <a:t> </a:t>
            </a:r>
            <a:r>
              <a:rPr lang="en-GB" sz="3300" dirty="0"/>
              <a:t>Eat lunch in Courage Hall 12.00 until 12.25 and then play on Key Stage 2 playground until 12.50.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            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           </a:t>
            </a:r>
          </a:p>
          <a:p>
            <a:pPr marL="0" indent="0">
              <a:buNone/>
            </a:pPr>
            <a:r>
              <a:rPr lang="en-GB" dirty="0"/>
              <a:t>                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                                                 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Children no longer receive free school meals and need to pay, unless families are eligible. See the office if you are unsure. 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 descr="Large Duo Plate - 23cm • Harfield Tableware">
            <a:extLst>
              <a:ext uri="{FF2B5EF4-FFF2-40B4-BE49-F238E27FC236}">
                <a16:creationId xmlns:a16="http://schemas.microsoft.com/office/drawing/2014/main" id="{B13A34F5-75C9-9CE5-E155-EB7E2A9CBB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7443" y="2488390"/>
            <a:ext cx="3058805" cy="203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9"/>
    </mc:Choice>
    <mc:Fallback xmlns="">
      <p:transition spd="slow" advTm="788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0784" cy="1143000"/>
          </a:xfrm>
        </p:spPr>
        <p:txBody>
          <a:bodyPr/>
          <a:lstStyle/>
          <a:p>
            <a:r>
              <a:rPr lang="en-GB" dirty="0"/>
              <a:t>Reading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916" y="3142741"/>
            <a:ext cx="2088232" cy="3649588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                 </a:t>
            </a:r>
          </a:p>
          <a:p>
            <a:pPr marL="0" indent="0">
              <a:buNone/>
            </a:pPr>
            <a:r>
              <a:rPr lang="en-GB" dirty="0"/>
              <a:t>     ZPD  </a:t>
            </a:r>
          </a:p>
          <a:p>
            <a:pPr marL="0" indent="0">
              <a:buNone/>
            </a:pPr>
            <a:r>
              <a:rPr lang="en-GB" dirty="0"/>
              <a:t>                                                1.7 – 2.7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3" y="1405440"/>
            <a:ext cx="42195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601938"/>
            <a:ext cx="2004948" cy="1737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24007E0F-9A75-BC2E-2822-87D55BCF4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0688"/>
            <a:ext cx="3480415" cy="524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CD54A2-E3AA-4FEB-EE3D-AAB0B6115523}"/>
              </a:ext>
            </a:extLst>
          </p:cNvPr>
          <p:cNvSpPr txBox="1"/>
          <p:nvPr/>
        </p:nvSpPr>
        <p:spPr>
          <a:xfrm>
            <a:off x="2462148" y="5402189"/>
            <a:ext cx="254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are expected to read at least three times a week. Please write a quick note in their reading record book.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F0F4EA-EC59-4173-F84E-7C29FE7D76A9}"/>
              </a:ext>
            </a:extLst>
          </p:cNvPr>
          <p:cNvSpPr txBox="1"/>
          <p:nvPr/>
        </p:nvSpPr>
        <p:spPr>
          <a:xfrm>
            <a:off x="373916" y="2548440"/>
            <a:ext cx="4054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read their books and complete comprehension quizzes in school on a Chromebook. </a:t>
            </a:r>
          </a:p>
        </p:txBody>
      </p:sp>
    </p:spTree>
    <p:extLst>
      <p:ext uri="{BB962C8B-B14F-4D97-AF65-F5344CB8AC3E}">
        <p14:creationId xmlns:p14="http://schemas.microsoft.com/office/powerpoint/2010/main" val="61069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58"/>
    </mc:Choice>
    <mc:Fallback xmlns="">
      <p:transition spd="slow" advTm="8685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Handwriting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54455"/>
            <a:ext cx="296503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2183093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ursive Handwriting Worksheets – High Frequency Words – Free Printable |  Mama Geek">
            <a:extLst>
              <a:ext uri="{FF2B5EF4-FFF2-40B4-BE49-F238E27FC236}">
                <a16:creationId xmlns:a16="http://schemas.microsoft.com/office/drawing/2014/main" id="{5638504E-01DE-7BF1-0358-3D8B6179A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31" y="3789040"/>
            <a:ext cx="269176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4A2049-EF30-6A0E-B1D3-3C22E770EC8B}"/>
              </a:ext>
            </a:extLst>
          </p:cNvPr>
          <p:cNvSpPr txBox="1"/>
          <p:nvPr/>
        </p:nvSpPr>
        <p:spPr>
          <a:xfrm>
            <a:off x="5508104" y="4581128"/>
            <a:ext cx="33843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are encouraged to join their writing using cursive handwriting. Once they have demonstrated they can join letters correctly they are awarded a pen licence and can use a school pen in their books.   </a:t>
            </a:r>
          </a:p>
        </p:txBody>
      </p:sp>
    </p:spTree>
    <p:extLst>
      <p:ext uri="{BB962C8B-B14F-4D97-AF65-F5344CB8AC3E}">
        <p14:creationId xmlns:p14="http://schemas.microsoft.com/office/powerpoint/2010/main" val="5306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2"/>
    </mc:Choice>
    <mc:Fallback xmlns="">
      <p:transition spd="slow" advTm="1586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and Maths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919" y="4005064"/>
            <a:ext cx="3200561" cy="221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0236"/>
            <a:ext cx="283329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93497"/>
            <a:ext cx="2857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721" y="1417638"/>
            <a:ext cx="3347126" cy="1874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4477"/>
            <a:ext cx="2029717" cy="2029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41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59"/>
    </mc:Choice>
    <mc:Fallback xmlns="">
      <p:transition spd="slow" advTm="3035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312737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3 Science </a:t>
            </a:r>
          </a:p>
        </p:txBody>
      </p:sp>
      <p:sp>
        <p:nvSpPr>
          <p:cNvPr id="5" name="AutoShape 4" descr="Mathematics GCSE, 2018 - Nexus Edu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080" name="Picture 8" descr="Primary Teaching Tools - Teaching Resources - TES">
            <a:extLst>
              <a:ext uri="{FF2B5EF4-FFF2-40B4-BE49-F238E27FC236}">
                <a16:creationId xmlns:a16="http://schemas.microsoft.com/office/drawing/2014/main" id="{E66BFAA2-3BB1-F309-EF6E-2659382D8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45" y="1021990"/>
            <a:ext cx="2924179" cy="213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solid liquid gas">
            <a:extLst>
              <a:ext uri="{FF2B5EF4-FFF2-40B4-BE49-F238E27FC236}">
                <a16:creationId xmlns:a16="http://schemas.microsoft.com/office/drawing/2014/main" id="{F7587F68-0E1E-8025-6843-2322EA36E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365" y="4793193"/>
            <a:ext cx="3557147" cy="172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agnets PowerPoint for teaching KS2 ...">
            <a:extLst>
              <a:ext uri="{FF2B5EF4-FFF2-40B4-BE49-F238E27FC236}">
                <a16:creationId xmlns:a16="http://schemas.microsoft.com/office/drawing/2014/main" id="{0ADF429E-14A2-4935-3129-F6FEFDB07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919" y="2069289"/>
            <a:ext cx="2850019" cy="213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CAE868-B0B5-7DFB-C13F-81A1F9544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75" y="4077072"/>
            <a:ext cx="2987489" cy="19450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15D5C0-5CBE-32F1-770F-44FD9B9346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123" y="522920"/>
            <a:ext cx="2378920" cy="285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2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0"/>
    </mc:Choice>
    <mc:Fallback xmlns="">
      <p:transition spd="slow" advTm="1136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312737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3 History and Geography </a:t>
            </a:r>
          </a:p>
        </p:txBody>
      </p:sp>
      <p:sp>
        <p:nvSpPr>
          <p:cNvPr id="5" name="AutoShape 4" descr="Mathematics GCSE, 2018 - Nexus Edu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9" y="1426169"/>
            <a:ext cx="3735643" cy="2706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24752"/>
            <a:ext cx="3979779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ity of London Boundary Dragons - Google My Maps">
            <a:extLst>
              <a:ext uri="{FF2B5EF4-FFF2-40B4-BE49-F238E27FC236}">
                <a16:creationId xmlns:a16="http://schemas.microsoft.com/office/drawing/2014/main" id="{8939DB93-218D-4B56-3E9B-597BF1CBA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011" y="4426464"/>
            <a:ext cx="2047309" cy="211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istory of Cliftonville, in Thanet and Kent | Map and description">
            <a:extLst>
              <a:ext uri="{FF2B5EF4-FFF2-40B4-BE49-F238E27FC236}">
                <a16:creationId xmlns:a16="http://schemas.microsoft.com/office/drawing/2014/main" id="{3497D7FC-A998-26F4-D726-3E094B36C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476" y="4471263"/>
            <a:ext cx="2556564" cy="207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07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0"/>
    </mc:Choice>
    <mc:Fallback xmlns="">
      <p:transition spd="slow" advTm="1136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Art, DT, </a:t>
            </a:r>
            <a:br>
              <a:rPr lang="en-GB" dirty="0"/>
            </a:br>
            <a:r>
              <a:rPr lang="en-GB" dirty="0"/>
              <a:t>ICT, French</a:t>
            </a:r>
          </a:p>
        </p:txBody>
      </p:sp>
      <p:pic>
        <p:nvPicPr>
          <p:cNvPr id="4098" name="Picture 2" descr="Millennium Point Grant pieces together &quot;Lego WeDo&quot; project - Millennium  Point">
            <a:extLst>
              <a:ext uri="{FF2B5EF4-FFF2-40B4-BE49-F238E27FC236}">
                <a16:creationId xmlns:a16="http://schemas.microsoft.com/office/drawing/2014/main" id="{ADDF1462-EB6D-C2C0-10B6-CB6A74DA6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7" y="500499"/>
            <a:ext cx="2500853" cy="141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82D532-0852-70CF-D80D-6C05E2FDC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169" y="274638"/>
            <a:ext cx="1492741" cy="262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528283CE-3B68-C7F9-E898-7053EAC5A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068" y="4438102"/>
            <a:ext cx="2551305" cy="1996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Tiffany Style Stained Glass Window Panel - Ideas on Foter">
            <a:extLst>
              <a:ext uri="{FF2B5EF4-FFF2-40B4-BE49-F238E27FC236}">
                <a16:creationId xmlns:a16="http://schemas.microsoft.com/office/drawing/2014/main" id="{505B8EE5-6639-7A92-8CF4-884D1657C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59277"/>
            <a:ext cx="198120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Years 5 and 6 build bridges in DT | Elmhurst School for Boys">
            <a:extLst>
              <a:ext uri="{FF2B5EF4-FFF2-40B4-BE49-F238E27FC236}">
                <a16:creationId xmlns:a16="http://schemas.microsoft.com/office/drawing/2014/main" id="{D663572D-FF12-28FB-0EE1-7789C5A02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029" y="4438102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ave Painting by Azophel on DeviantArt | Cave paintings, Prehistoric cave  paintings, Prehistoric art">
            <a:extLst>
              <a:ext uri="{FF2B5EF4-FFF2-40B4-BE49-F238E27FC236}">
                <a16:creationId xmlns:a16="http://schemas.microsoft.com/office/drawing/2014/main" id="{73B1CA3B-7562-9330-B59D-4FD800FFF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756" y="241989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5 Things You Need to Know About the Hour of Code">
            <a:extLst>
              <a:ext uri="{FF2B5EF4-FFF2-40B4-BE49-F238E27FC236}">
                <a16:creationId xmlns:a16="http://schemas.microsoft.com/office/drawing/2014/main" id="{289E7881-D1C1-DCD4-E735-00829074F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84" y="2323263"/>
            <a:ext cx="3911903" cy="202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320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908" y="53752"/>
            <a:ext cx="4966848" cy="1143000"/>
          </a:xfrm>
        </p:spPr>
        <p:txBody>
          <a:bodyPr>
            <a:normAutofit/>
          </a:bodyPr>
          <a:lstStyle/>
          <a:p>
            <a:r>
              <a:rPr lang="en-GB" dirty="0"/>
              <a:t>Homework 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486" y="4275285"/>
            <a:ext cx="29718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21455" y="5855843"/>
            <a:ext cx="2021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939969" y="2278812"/>
            <a:ext cx="19736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Spelling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7285" y="4509120"/>
            <a:ext cx="26862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122" name="Picture 2" descr="Times Tables Rock Stars - Apps on Google Play">
            <a:extLst>
              <a:ext uri="{FF2B5EF4-FFF2-40B4-BE49-F238E27FC236}">
                <a16:creationId xmlns:a16="http://schemas.microsoft.com/office/drawing/2014/main" id="{DEF6B639-6112-5798-4794-0926F4C60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045" y="1635794"/>
            <a:ext cx="2559349" cy="125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E644D91-BD7E-3E73-2012-1BFD5D3CA890}"/>
              </a:ext>
            </a:extLst>
          </p:cNvPr>
          <p:cNvSpPr txBox="1"/>
          <p:nvPr/>
        </p:nvSpPr>
        <p:spPr>
          <a:xfrm>
            <a:off x="5101721" y="2869853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Maths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EC363A-EBA9-B368-7724-7833E00CDDBB}"/>
              </a:ext>
            </a:extLst>
          </p:cNvPr>
          <p:cNvSpPr txBox="1"/>
          <p:nvPr/>
        </p:nvSpPr>
        <p:spPr>
          <a:xfrm>
            <a:off x="334020" y="1035629"/>
            <a:ext cx="5458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Please ensure your child completes their homework each week. If you have difficulty accessing homework online please talk to your child’s teacher. 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F947D441-6333-3FF5-E5E7-666AB2EC0F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020" y="3048253"/>
            <a:ext cx="2590513" cy="34072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>
            <a:extLst>
              <a:ext uri="{FF2B5EF4-FFF2-40B4-BE49-F238E27FC236}">
                <a16:creationId xmlns:a16="http://schemas.microsoft.com/office/drawing/2014/main" id="{91A202DE-459C-152D-4734-76163A6B9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8077" y="3024734"/>
            <a:ext cx="2619582" cy="34072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26" name="Picture 2" descr="CENTURY - FE Maths Content - YouTube">
            <a:extLst>
              <a:ext uri="{FF2B5EF4-FFF2-40B4-BE49-F238E27FC236}">
                <a16:creationId xmlns:a16="http://schemas.microsoft.com/office/drawing/2014/main" id="{5BD1EA34-7D98-721F-1B99-2986F3F94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721" y="112891"/>
            <a:ext cx="2621329" cy="146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26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67"/>
    </mc:Choice>
    <mc:Fallback xmlns="">
      <p:transition spd="slow" advTm="5636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preview">
            <a:extLst>
              <a:ext uri="{FF2B5EF4-FFF2-40B4-BE49-F238E27FC236}">
                <a16:creationId xmlns:a16="http://schemas.microsoft.com/office/drawing/2014/main" id="{6B1B0D84-80D7-9A9A-6C8B-AC71FC0D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8" y="116632"/>
            <a:ext cx="2880321" cy="2164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E1A817-3EB3-3FE5-F681-0BE1D9524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9512" y="4576459"/>
            <a:ext cx="2880319" cy="216510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83407E-7B24-6E87-BFF2-B9F2992F6EB1}"/>
              </a:ext>
            </a:extLst>
          </p:cNvPr>
          <p:cNvSpPr txBox="1"/>
          <p:nvPr/>
        </p:nvSpPr>
        <p:spPr>
          <a:xfrm>
            <a:off x="3563888" y="2371464"/>
            <a:ext cx="2880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Home Learning Challenges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F32D2A-DFFD-5215-03C3-BC8CDBB16E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73066" y="286409"/>
            <a:ext cx="2223709" cy="16716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Text, whiteboard&#10;&#10;Description automatically generated">
            <a:extLst>
              <a:ext uri="{FF2B5EF4-FFF2-40B4-BE49-F238E27FC236}">
                <a16:creationId xmlns:a16="http://schemas.microsoft.com/office/drawing/2014/main" id="{E0743746-134E-A0FB-0C88-F2AB11BD7D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75833"/>
            <a:ext cx="2880320" cy="2000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44342E1-910E-ACF3-07B0-7606E59983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77052" y="3879189"/>
            <a:ext cx="3125470" cy="2341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A46A82-3BA7-E4EB-0E57-4A3915E6FE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77271" y="537538"/>
            <a:ext cx="3125471" cy="2342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ED5FEA-EB54-DD70-BB4C-957C0DF1F2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02028" y="4729793"/>
            <a:ext cx="2251075" cy="16871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2811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E3C995-35EE-C18B-9BEE-F149439D6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09" y="3068241"/>
            <a:ext cx="1857294" cy="2617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16558F-53C1-2BD6-31B1-7AF2DD6DE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516" y="3111216"/>
            <a:ext cx="1857294" cy="26518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896A7B-8584-3CEF-269F-EF5E51C7B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479" y="548680"/>
            <a:ext cx="2956390" cy="16561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55A57F-D33D-9203-7D86-CD2045E01DE0}"/>
              </a:ext>
            </a:extLst>
          </p:cNvPr>
          <p:cNvSpPr txBox="1"/>
          <p:nvPr/>
        </p:nvSpPr>
        <p:spPr>
          <a:xfrm>
            <a:off x="887530" y="194737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Communication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B5A7E3-FDD8-2847-1044-E386823F73F7}"/>
              </a:ext>
            </a:extLst>
          </p:cNvPr>
          <p:cNvSpPr txBox="1"/>
          <p:nvPr/>
        </p:nvSpPr>
        <p:spPr>
          <a:xfrm>
            <a:off x="-396552" y="794040"/>
            <a:ext cx="6192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Head Teacher’s newsletter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group newsletter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Blog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Parents’ evening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Letters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Come and See Events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Just speak to us once the children have been collected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AFDE10-15FD-877E-16DC-F8F1CE058FE6}"/>
              </a:ext>
            </a:extLst>
          </p:cNvPr>
          <p:cNvGrpSpPr/>
          <p:nvPr/>
        </p:nvGrpSpPr>
        <p:grpSpPr>
          <a:xfrm>
            <a:off x="6588224" y="3838748"/>
            <a:ext cx="1368151" cy="2448272"/>
            <a:chOff x="5652120" y="1806948"/>
            <a:chExt cx="1814670" cy="3244103"/>
          </a:xfrm>
        </p:grpSpPr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F7FBFDB4-491A-1F90-7449-BE1E89E9D3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1806948"/>
              <a:ext cx="1814670" cy="3244103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050B6EC-A9A6-7B23-4A43-8D497E2F7563}"/>
                </a:ext>
              </a:extLst>
            </p:cNvPr>
            <p:cNvSpPr/>
            <p:nvPr/>
          </p:nvSpPr>
          <p:spPr>
            <a:xfrm>
              <a:off x="5681227" y="3912179"/>
              <a:ext cx="360040" cy="14401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hlinkClick r:id="rId6"/>
            <a:extLst>
              <a:ext uri="{FF2B5EF4-FFF2-40B4-BE49-F238E27FC236}">
                <a16:creationId xmlns:a16="http://schemas.microsoft.com/office/drawing/2014/main" id="{E8925981-D800-1A7C-E2C5-B96C50D7F506}"/>
              </a:ext>
            </a:extLst>
          </p:cNvPr>
          <p:cNvSpPr txBox="1"/>
          <p:nvPr/>
        </p:nvSpPr>
        <p:spPr>
          <a:xfrm>
            <a:off x="314896" y="5694627"/>
            <a:ext cx="61926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hlinkClick r:id="rId6"/>
              </a:rPr>
              <a:t>Home | Cliftonville Primary &amp; Pre-School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982594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66E49F-75F0-61A7-F16C-916D0412F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273" y="1862"/>
            <a:ext cx="4989159" cy="32703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E0B138-C4F3-81DD-0E21-B96E70011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222" y="3272236"/>
            <a:ext cx="4989159" cy="351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683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rnard - UNFORM LABELLING REMINDER ...">
            <a:extLst>
              <a:ext uri="{FF2B5EF4-FFF2-40B4-BE49-F238E27FC236}">
                <a16:creationId xmlns:a16="http://schemas.microsoft.com/office/drawing/2014/main" id="{D929633B-7335-5602-CCEB-3E86AFE78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32656"/>
            <a:ext cx="6624736" cy="37125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A88119-D3FF-A047-B86C-2A21FBDF0461}"/>
              </a:ext>
            </a:extLst>
          </p:cNvPr>
          <p:cNvSpPr txBox="1"/>
          <p:nvPr/>
        </p:nvSpPr>
        <p:spPr>
          <a:xfrm>
            <a:off x="1259632" y="4509120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Please use full names and not just initials. </a:t>
            </a:r>
          </a:p>
        </p:txBody>
      </p:sp>
    </p:spTree>
    <p:extLst>
      <p:ext uri="{BB962C8B-B14F-4D97-AF65-F5344CB8AC3E}">
        <p14:creationId xmlns:p14="http://schemas.microsoft.com/office/powerpoint/2010/main" val="3157699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time   3.05</a:t>
            </a:r>
          </a:p>
        </p:txBody>
      </p:sp>
      <p:pic>
        <p:nvPicPr>
          <p:cNvPr id="13314" name="Picture 2" descr="\\cps-sr-001\JLawrence$\My Pictures\IMG_012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83367" y="1304541"/>
            <a:ext cx="5688633" cy="424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89333" y="5595908"/>
            <a:ext cx="34383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GB" sz="4400" dirty="0">
                <a:solidFill>
                  <a:prstClr val="black"/>
                </a:solidFill>
                <a:ea typeface="+mj-ea"/>
                <a:cs typeface="+mj-cs"/>
              </a:rPr>
              <a:t>3K and 3W</a:t>
            </a:r>
          </a:p>
        </p:txBody>
      </p:sp>
      <p:sp>
        <p:nvSpPr>
          <p:cNvPr id="5" name="Rectangle 4"/>
          <p:cNvSpPr/>
          <p:nvPr/>
        </p:nvSpPr>
        <p:spPr>
          <a:xfrm>
            <a:off x="4644008" y="5595908"/>
            <a:ext cx="39305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ea typeface="+mj-ea"/>
                <a:cs typeface="+mj-cs"/>
              </a:rPr>
              <a:t>3J and 3B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7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45"/>
    </mc:Choice>
    <mc:Fallback xmlns="">
      <p:transition spd="slow" advTm="4834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Issues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18" y="1700808"/>
            <a:ext cx="2857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94314"/>
            <a:ext cx="2905125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0A066-CF2F-91DE-5BEA-92A18B685AF8}"/>
              </a:ext>
            </a:extLst>
          </p:cNvPr>
          <p:cNvSpPr txBox="1"/>
          <p:nvPr/>
        </p:nvSpPr>
        <p:spPr>
          <a:xfrm>
            <a:off x="1070518" y="3861048"/>
            <a:ext cx="37175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speak to someone from the year 3 team if you have any concerns or questions. </a:t>
            </a:r>
          </a:p>
        </p:txBody>
      </p:sp>
    </p:spTree>
    <p:extLst>
      <p:ext uri="{BB962C8B-B14F-4D97-AF65-F5344CB8AC3E}">
        <p14:creationId xmlns:p14="http://schemas.microsoft.com/office/powerpoint/2010/main" val="104273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56"/>
    </mc:Choice>
    <mc:Fallback xmlns="">
      <p:transition spd="slow" advTm="243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C7D6E-7BA7-54AE-2D2B-0E08AB5A4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60938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The SEND Team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D1FE6EA-45BC-32C9-98A2-41E9A9BD0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21361" y="1946291"/>
            <a:ext cx="2063570" cy="3005039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9F1729CA-A36C-2E31-A539-462D5231A1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331470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A73400-83F2-8293-F8C5-2C77DBCDCA25}"/>
              </a:ext>
            </a:extLst>
          </p:cNvPr>
          <p:cNvSpPr txBox="1"/>
          <p:nvPr/>
        </p:nvSpPr>
        <p:spPr>
          <a:xfrm>
            <a:off x="5453996" y="5066018"/>
            <a:ext cx="4572000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 Avery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 Admin Assistant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374D98-3508-7A6C-6AAD-7B4DE9AFC557}"/>
              </a:ext>
            </a:extLst>
          </p:cNvPr>
          <p:cNvSpPr txBox="1"/>
          <p:nvPr/>
        </p:nvSpPr>
        <p:spPr>
          <a:xfrm>
            <a:off x="-1138549" y="5039816"/>
            <a:ext cx="4753841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</a:t>
            </a:r>
            <a:r>
              <a:rPr lang="en-GB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Carpenter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SENDCO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77A86F-F885-87F6-D223-E5EA5B626258}"/>
              </a:ext>
            </a:extLst>
          </p:cNvPr>
          <p:cNvSpPr txBox="1"/>
          <p:nvPr/>
        </p:nvSpPr>
        <p:spPr>
          <a:xfrm>
            <a:off x="1834617" y="5262208"/>
            <a:ext cx="50967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Beech and Mrs Crowther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Assistant SENDCOs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E2B914-2D13-B7CA-36DE-A2EBB2E36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3023944"/>
            <a:ext cx="1643292" cy="21862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0C7109-5154-0780-82AC-E07B958A50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8640" y="1951454"/>
            <a:ext cx="1628264" cy="2371133"/>
          </a:xfrm>
          <a:prstGeom prst="rect">
            <a:avLst/>
          </a:prstGeom>
        </p:spPr>
      </p:pic>
      <p:pic>
        <p:nvPicPr>
          <p:cNvPr id="3" name="Picture 2" descr="A person wearing glasses and a lanyard&#10;&#10;Description automatically generated">
            <a:extLst>
              <a:ext uri="{FF2B5EF4-FFF2-40B4-BE49-F238E27FC236}">
                <a16:creationId xmlns:a16="http://schemas.microsoft.com/office/drawing/2014/main" id="{DC77ED29-81ED-A2A8-19BA-4656B33FF2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69" y="1501852"/>
            <a:ext cx="1981855" cy="3290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4D5E8BF-6655-0BD9-D56D-C3DCF1836F38}"/>
              </a:ext>
            </a:extLst>
          </p:cNvPr>
          <p:cNvSpPr txBox="1"/>
          <p:nvPr/>
        </p:nvSpPr>
        <p:spPr>
          <a:xfrm>
            <a:off x="856927" y="6364661"/>
            <a:ext cx="765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ptos" panose="020B0004020202020204" pitchFamily="34" charset="0"/>
              </a:rPr>
              <a:t>S</a:t>
            </a:r>
            <a:r>
              <a:rPr lang="en-GB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peak to assistant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senco</a:t>
            </a:r>
            <a:r>
              <a:rPr lang="en-GB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(KS1 and KS2 playgrounds at the start of the day)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754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993487-FF3D-DF46-C0E2-BF1ACF2F0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21" y="1416262"/>
            <a:ext cx="8550759" cy="402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9301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3424B8-7BEC-B47B-2A0C-DC44B60AD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888" y="5193349"/>
            <a:ext cx="1717665" cy="16646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032996-4B0C-FB5F-8DEA-FD1C67ACD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0" y="763881"/>
            <a:ext cx="9144000" cy="12970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39DC9B-429D-E42C-C52F-1A1929D26599}"/>
              </a:ext>
            </a:extLst>
          </p:cNvPr>
          <p:cNvSpPr txBox="1"/>
          <p:nvPr/>
        </p:nvSpPr>
        <p:spPr>
          <a:xfrm>
            <a:off x="132735" y="2123801"/>
            <a:ext cx="86130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buNone/>
            </a:pPr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Speech and Language skills are crucial for wellbeing, success, communication, and building relationships. These skills are also vital for learning, with increasing demands as children progress through education. </a:t>
            </a:r>
          </a:p>
          <a:p>
            <a:pPr algn="l" fontAlgn="base">
              <a:buNone/>
            </a:pPr>
            <a:endParaRPr lang="en-GB" dirty="0">
              <a:solidFill>
                <a:srgbClr val="242424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>
              <a:buNone/>
            </a:pPr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Difficulties in understanding language can be easily missed as children may learn to compensate, potentially leading to problems with spoken language, literacy, and behaviour.</a:t>
            </a:r>
          </a:p>
          <a:p>
            <a:pPr algn="l" fontAlgn="base">
              <a:buNone/>
            </a:pPr>
            <a:endParaRPr lang="en-GB" dirty="0">
              <a:solidFill>
                <a:srgbClr val="242424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Year 3 children will undergo a brief, computer-based language assessment (which </a:t>
            </a:r>
          </a:p>
          <a:p>
            <a:pPr algn="l" fontAlgn="base"/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they find quite fun!), to ensure appropriate support. If a need is identified, your </a:t>
            </a:r>
          </a:p>
          <a:p>
            <a:pPr algn="l" fontAlgn="base"/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 will participate in a group language intervention, and you will receive a </a:t>
            </a:r>
          </a:p>
          <a:p>
            <a:pPr algn="l" fontAlgn="base"/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letter. If you have any concerns about your child’s speech and language, </a:t>
            </a:r>
          </a:p>
          <a:p>
            <a:pPr algn="l" fontAlgn="base"/>
            <a:r>
              <a:rPr lang="en-GB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please speak to their class teacher initially.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25B16A-4C05-5BB9-CCB7-33A9BE3257EF}"/>
              </a:ext>
            </a:extLst>
          </p:cNvPr>
          <p:cNvSpPr txBox="1"/>
          <p:nvPr/>
        </p:nvSpPr>
        <p:spPr>
          <a:xfrm>
            <a:off x="3591231" y="1378508"/>
            <a:ext cx="54937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>
                <a:solidFill>
                  <a:srgbClr val="2424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Speech and Language</a:t>
            </a:r>
            <a:endParaRPr lang="en-GB" sz="3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706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F16B1-30CC-80CA-C9BE-5F4700CA0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0156851-16B5-CA52-1B24-68260EEA1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8640"/>
            <a:ext cx="9144000" cy="12970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10FE65-B23A-11C8-3F44-3C4B60ECAD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1957" b="15516"/>
          <a:stretch/>
        </p:blipFill>
        <p:spPr>
          <a:xfrm>
            <a:off x="808356" y="1721705"/>
            <a:ext cx="7527287" cy="306766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2C2B41-1F05-531E-9F86-C370992862B2}"/>
              </a:ext>
            </a:extLst>
          </p:cNvPr>
          <p:cNvSpPr txBox="1"/>
          <p:nvPr/>
        </p:nvSpPr>
        <p:spPr>
          <a:xfrm>
            <a:off x="221226" y="4962832"/>
            <a:ext cx="8701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Speech and Language UK also have lots of free resources on their website as well as a ‘progress checker’ if you have concerns about your child’s speech and language development.              https://progress-checker.speechandlanguage.org.uk</a:t>
            </a:r>
          </a:p>
        </p:txBody>
      </p:sp>
    </p:spTree>
    <p:extLst>
      <p:ext uri="{BB962C8B-B14F-4D97-AF65-F5344CB8AC3E}">
        <p14:creationId xmlns:p14="http://schemas.microsoft.com/office/powerpoint/2010/main" val="18610571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Wednesday 2nd September 2026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56992"/>
            <a:ext cx="280831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3361556" cy="336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A6D147-E65C-4E83-D218-16B71139ED8B}"/>
              </a:ext>
            </a:extLst>
          </p:cNvPr>
          <p:cNvSpPr txBox="1"/>
          <p:nvPr/>
        </p:nvSpPr>
        <p:spPr>
          <a:xfrm>
            <a:off x="1043608" y="5013176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Enjoy your holidays and we look forward to seeing you soon. </a:t>
            </a:r>
          </a:p>
        </p:txBody>
      </p:sp>
    </p:spTree>
    <p:extLst>
      <p:ext uri="{BB962C8B-B14F-4D97-AF65-F5344CB8AC3E}">
        <p14:creationId xmlns:p14="http://schemas.microsoft.com/office/powerpoint/2010/main" val="23363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5"/>
    </mc:Choice>
    <mc:Fallback xmlns="">
      <p:transition spd="slow" advTm="1486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21E3C6-4B8D-3B5A-F8ED-6789A9B4BD8A}"/>
              </a:ext>
            </a:extLst>
          </p:cNvPr>
          <p:cNvSpPr txBox="1"/>
          <p:nvPr/>
        </p:nvSpPr>
        <p:spPr>
          <a:xfrm>
            <a:off x="2339752" y="206084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Thank you</a:t>
            </a:r>
          </a:p>
        </p:txBody>
      </p:sp>
      <p:pic>
        <p:nvPicPr>
          <p:cNvPr id="3" name="Picture 2" descr="A Big Thank You Images – Browse 24,184 Stock Photos, Vectors, and Video | Adobe Stock">
            <a:extLst>
              <a:ext uri="{FF2B5EF4-FFF2-40B4-BE49-F238E27FC236}">
                <a16:creationId xmlns:a16="http://schemas.microsoft.com/office/drawing/2014/main" id="{38DAED87-B9C9-76F5-FDA2-5989BD364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316" y="1052736"/>
            <a:ext cx="7186183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928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C08D2AB3315F4FB1D0EF39FFC7B653" ma:contentTypeVersion="18" ma:contentTypeDescription="Create a new document." ma:contentTypeScope="" ma:versionID="07582ea14d5cf0f0d5d1fe2716cda2a1">
  <xsd:schema xmlns:xsd="http://www.w3.org/2001/XMLSchema" xmlns:xs="http://www.w3.org/2001/XMLSchema" xmlns:p="http://schemas.microsoft.com/office/2006/metadata/properties" xmlns:ns2="cfe8ebfb-c7a4-4210-86bb-20e9c35d995f" xmlns:ns3="e2afa42c-b3b3-4b05-896e-cf97ec3406b8" targetNamespace="http://schemas.microsoft.com/office/2006/metadata/properties" ma:root="true" ma:fieldsID="deff6f06bdb151a626392a9332fa2e47" ns2:_="" ns3:_="">
    <xsd:import namespace="cfe8ebfb-c7a4-4210-86bb-20e9c35d995f"/>
    <xsd:import namespace="e2afa42c-b3b3-4b05-896e-cf97ec3406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8ebfb-c7a4-4210-86bb-20e9c35d99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00a64cb-793d-487f-a2d9-ee1f5dfad5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afa42c-b3b3-4b05-896e-cf97ec3406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9c7a29d4-94c0-43eb-9c2b-e355855e2ace}" ma:internalName="TaxCatchAll" ma:showField="CatchAllData" ma:web="e2afa42c-b3b3-4b05-896e-cf97ec3406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afa42c-b3b3-4b05-896e-cf97ec3406b8" xsi:nil="true"/>
    <lcf76f155ced4ddcb4097134ff3c332f xmlns="cfe8ebfb-c7a4-4210-86bb-20e9c35d995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BE4E3E-4849-4C6A-A490-42810AF7D1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EA1777-AC0E-457F-BF53-4536F1E881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e8ebfb-c7a4-4210-86bb-20e9c35d995f"/>
    <ds:schemaRef ds:uri="e2afa42c-b3b3-4b05-896e-cf97ec3406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4B24E2F-FA7C-403F-BC1E-9275230E82AE}">
  <ds:schemaRefs>
    <ds:schemaRef ds:uri="cfe8ebfb-c7a4-4210-86bb-20e9c35d995f"/>
    <ds:schemaRef ds:uri="http://purl.org/dc/dcmitype/"/>
    <ds:schemaRef ds:uri="e2afa42c-b3b3-4b05-896e-cf97ec3406b8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14590</TotalTime>
  <Words>651</Words>
  <Application>Microsoft Office PowerPoint</Application>
  <PresentationFormat>On-screen Show (4:3)</PresentationFormat>
  <Paragraphs>117</Paragraphs>
  <Slides>25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Aptos</vt:lpstr>
      <vt:lpstr>Arial</vt:lpstr>
      <vt:lpstr>Calibri</vt:lpstr>
      <vt:lpstr>Office Theme</vt:lpstr>
      <vt:lpstr>   Preparing the children for Year 3. Key Stage 1 = Years 1 and 2 Key Stage 2 = Years 3, 4, 5 and 6  </vt:lpstr>
      <vt:lpstr>PowerPoint Presentation</vt:lpstr>
      <vt:lpstr>Preparation behind the scenes for transition.</vt:lpstr>
      <vt:lpstr> The start of the day.  8.35 – 8.45</vt:lpstr>
      <vt:lpstr>Morning Playtime 10.15 – 10.30</vt:lpstr>
      <vt:lpstr>Lunch 12.00- 12.50</vt:lpstr>
      <vt:lpstr>Reading books</vt:lpstr>
      <vt:lpstr>Handwriting</vt:lpstr>
      <vt:lpstr>English and Maths</vt:lpstr>
      <vt:lpstr>PowerPoint Presentation</vt:lpstr>
      <vt:lpstr>PowerPoint Presentation</vt:lpstr>
      <vt:lpstr>Art, DT,  ICT, French</vt:lpstr>
      <vt:lpstr>Homework  </vt:lpstr>
      <vt:lpstr>PowerPoint Presentation</vt:lpstr>
      <vt:lpstr>PowerPoint Presentation</vt:lpstr>
      <vt:lpstr>PowerPoint Presentation</vt:lpstr>
      <vt:lpstr>PowerPoint Presentation</vt:lpstr>
      <vt:lpstr>Home time   3.05</vt:lpstr>
      <vt:lpstr>Issues</vt:lpstr>
      <vt:lpstr>The SEND Team</vt:lpstr>
      <vt:lpstr>PowerPoint Presentation</vt:lpstr>
      <vt:lpstr>PowerPoint Presentation</vt:lpstr>
      <vt:lpstr>PowerPoint Presentation</vt:lpstr>
      <vt:lpstr>Wednesday 2nd September 2026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meeting   Preparing the children for Year 3.</dc:title>
  <dc:creator>Miss Lawrence</dc:creator>
  <cp:lastModifiedBy>J Pender</cp:lastModifiedBy>
  <cp:revision>56</cp:revision>
  <cp:lastPrinted>2026-07-02T15:16:20Z</cp:lastPrinted>
  <dcterms:created xsi:type="dcterms:W3CDTF">2019-07-09T11:58:55Z</dcterms:created>
  <dcterms:modified xsi:type="dcterms:W3CDTF">2026-07-16T10:27:01Z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0x010100FCC08D2AB3315F4FB1D0EF39FFC7B653</vt:lpwstr>
  </property>
  <property fmtid="{D5CDD505-2E9C-101B-9397-08002B2CF9AE}" pid="3" name="MediaServiceImageTags">
    <vt:lpwstr/>
  </property>
</Properties>
</file>